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3" r:id="rId1"/>
  </p:sldMasterIdLst>
  <p:notesMasterIdLst>
    <p:notesMasterId r:id="rId14"/>
  </p:notesMasterIdLst>
  <p:handoutMasterIdLst>
    <p:handoutMasterId r:id="rId15"/>
  </p:handoutMasterIdLst>
  <p:sldIdLst>
    <p:sldId id="262" r:id="rId2"/>
    <p:sldId id="452" r:id="rId3"/>
    <p:sldId id="460" r:id="rId4"/>
    <p:sldId id="454" r:id="rId5"/>
    <p:sldId id="453" r:id="rId6"/>
    <p:sldId id="456" r:id="rId7"/>
    <p:sldId id="455" r:id="rId8"/>
    <p:sldId id="458" r:id="rId9"/>
    <p:sldId id="459" r:id="rId10"/>
    <p:sldId id="289" r:id="rId11"/>
    <p:sldId id="461" r:id="rId12"/>
    <p:sldId id="457" r:id="rId13"/>
  </p:sldIdLst>
  <p:sldSz cx="9144000" cy="5143500" type="screen16x9"/>
  <p:notesSz cx="9144000" cy="6858000"/>
  <p:custDataLst>
    <p:tags r:id="rId1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1">
          <p15:clr>
            <a:srgbClr val="A4A3A4"/>
          </p15:clr>
        </p15:guide>
        <p15:guide id="2" orient="horz" pos="3092">
          <p15:clr>
            <a:srgbClr val="A4A3A4"/>
          </p15:clr>
        </p15:guide>
        <p15:guide id="3" orient="horz" pos="517">
          <p15:clr>
            <a:srgbClr val="A4A3A4"/>
          </p15:clr>
        </p15:guide>
        <p15:guide id="4" orient="horz" pos="895">
          <p15:clr>
            <a:srgbClr val="A4A3A4"/>
          </p15:clr>
        </p15:guide>
        <p15:guide id="5" orient="horz" pos="2387">
          <p15:clr>
            <a:srgbClr val="A4A3A4"/>
          </p15:clr>
        </p15:guide>
        <p15:guide id="6" pos="5565">
          <p15:clr>
            <a:srgbClr val="A4A3A4"/>
          </p15:clr>
        </p15:guide>
        <p15:guide id="7" pos="317">
          <p15:clr>
            <a:srgbClr val="A4A3A4"/>
          </p15:clr>
        </p15:guide>
        <p15:guide id="8" pos="15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J" initials="Mj"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76777B"/>
    <a:srgbClr val="00609C"/>
    <a:srgbClr val="ECAA00"/>
    <a:srgbClr val="0B1F8F"/>
    <a:srgbClr val="A12B2F"/>
    <a:srgbClr val="007836"/>
    <a:srgbClr val="ECAC00"/>
    <a:srgbClr val="00A19C"/>
    <a:srgbClr val="0082C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37" autoAdjust="0"/>
    <p:restoredTop sz="95329" autoAdjust="0"/>
  </p:normalViewPr>
  <p:slideViewPr>
    <p:cSldViewPr snapToGrid="0" showGuides="1">
      <p:cViewPr varScale="1">
        <p:scale>
          <a:sx n="126" d="100"/>
          <a:sy n="126" d="100"/>
        </p:scale>
        <p:origin x="824" y="176"/>
      </p:cViewPr>
      <p:guideLst>
        <p:guide orient="horz" pos="271"/>
        <p:guide orient="horz" pos="3092"/>
        <p:guide orient="horz" pos="517"/>
        <p:guide orient="horz" pos="895"/>
        <p:guide orient="horz" pos="2387"/>
        <p:guide pos="5565"/>
        <p:guide pos="317"/>
        <p:guide pos="151"/>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gs" Target="tags/tag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71644241-E125-8E47-8232-CE1314A619F4}" type="datetimeFigureOut">
              <a:rPr lang="en-US" smtClean="0"/>
              <a:t>4/24/19</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BAC17D30-A893-9246-B261-513ED6DABE5F}" type="slidenum">
              <a:rPr lang="en-US" smtClean="0"/>
              <a:t>‹#›</a:t>
            </a:fld>
            <a:endParaRPr lang="en-US"/>
          </a:p>
        </p:txBody>
      </p:sp>
    </p:spTree>
    <p:extLst>
      <p:ext uri="{BB962C8B-B14F-4D97-AF65-F5344CB8AC3E}">
        <p14:creationId xmlns:p14="http://schemas.microsoft.com/office/powerpoint/2010/main" val="10226137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8080A489-9093-C54A-B1C3-374F661A0010}" type="datetimeFigureOut">
              <a:rPr lang="en-US" smtClean="0"/>
              <a:t>4/24/19</a:t>
            </a:fld>
            <a:endParaRPr lang="en-US"/>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3EAA7A1A-8011-3A42-91B8-EE1BD44E4455}" type="slidenum">
              <a:rPr lang="en-US" smtClean="0"/>
              <a:t>‹#›</a:t>
            </a:fld>
            <a:endParaRPr lang="en-US"/>
          </a:p>
        </p:txBody>
      </p:sp>
    </p:spTree>
    <p:extLst>
      <p:ext uri="{BB962C8B-B14F-4D97-AF65-F5344CB8AC3E}">
        <p14:creationId xmlns:p14="http://schemas.microsoft.com/office/powerpoint/2010/main" val="192069106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_Break2">
    <p:spTree>
      <p:nvGrpSpPr>
        <p:cNvPr id="1" name=""/>
        <p:cNvGrpSpPr/>
        <p:nvPr/>
      </p:nvGrpSpPr>
      <p:grpSpPr>
        <a:xfrm>
          <a:off x="0" y="0"/>
          <a:ext cx="0" cy="0"/>
          <a:chOff x="0" y="0"/>
          <a:chExt cx="0" cy="0"/>
        </a:xfrm>
      </p:grpSpPr>
      <p:pic>
        <p:nvPicPr>
          <p:cNvPr id="34" name="Picture 3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 y="-4827"/>
            <a:ext cx="9144000" cy="4498848"/>
          </a:xfrm>
          <a:prstGeom prst="rect">
            <a:avLst/>
          </a:prstGeom>
        </p:spPr>
      </p:pic>
      <p:sp>
        <p:nvSpPr>
          <p:cNvPr id="8" name="Text Placeholder 2"/>
          <p:cNvSpPr>
            <a:spLocks noGrp="1"/>
          </p:cNvSpPr>
          <p:nvPr>
            <p:ph type="body" sz="quarter" idx="10" hasCustomPrompt="1"/>
          </p:nvPr>
        </p:nvSpPr>
        <p:spPr>
          <a:xfrm>
            <a:off x="1" y="-10684"/>
            <a:ext cx="9143999" cy="4499372"/>
          </a:xfrm>
          <a:noFill/>
        </p:spPr>
        <p:txBody>
          <a:bodyPr lIns="457200" tIns="0" bIns="0" anchor="ctr"/>
          <a:lstStyle>
            <a:lvl1pPr marL="0" indent="0">
              <a:buNone/>
              <a:defRPr sz="2800" b="1" cap="all" baseline="0">
                <a:solidFill>
                  <a:schemeClr val="tx1"/>
                </a:solidFill>
              </a:defRPr>
            </a:lvl1pPr>
          </a:lstStyle>
          <a:p>
            <a:pPr lvl="0"/>
            <a:r>
              <a:rPr lang="en-US" dirty="0"/>
              <a:t>Type in section break</a:t>
            </a:r>
          </a:p>
        </p:txBody>
      </p:sp>
      <p:grpSp>
        <p:nvGrpSpPr>
          <p:cNvPr id="96" name="Group 13"/>
          <p:cNvGrpSpPr>
            <a:grpSpLocks noChangeAspect="1"/>
          </p:cNvGrpSpPr>
          <p:nvPr userDrawn="1"/>
        </p:nvGrpSpPr>
        <p:grpSpPr bwMode="auto">
          <a:xfrm>
            <a:off x="7416800" y="4495800"/>
            <a:ext cx="1589554" cy="622000"/>
            <a:chOff x="845" y="759"/>
            <a:chExt cx="1104" cy="432"/>
          </a:xfrm>
        </p:grpSpPr>
        <p:sp>
          <p:nvSpPr>
            <p:cNvPr id="97" name="Rectangle 14"/>
            <p:cNvSpPr>
              <a:spLocks noChangeArrowheads="1"/>
            </p:cNvSpPr>
            <p:nvPr userDrawn="1"/>
          </p:nvSpPr>
          <p:spPr bwMode="auto">
            <a:xfrm>
              <a:off x="845" y="759"/>
              <a:ext cx="1104" cy="432"/>
            </a:xfrm>
            <a:prstGeom prst="rect">
              <a:avLst/>
            </a:prstGeom>
            <a:noFill/>
            <a:ln w="0">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15"/>
            <p:cNvSpPr>
              <a:spLocks noEditPoints="1"/>
            </p:cNvSpPr>
            <p:nvPr userDrawn="1"/>
          </p:nvSpPr>
          <p:spPr bwMode="auto">
            <a:xfrm>
              <a:off x="1645" y="873"/>
              <a:ext cx="194" cy="168"/>
            </a:xfrm>
            <a:custGeom>
              <a:avLst/>
              <a:gdLst>
                <a:gd name="T0" fmla="*/ 405 w 580"/>
                <a:gd name="T1" fmla="*/ 360 h 502"/>
                <a:gd name="T2" fmla="*/ 441 w 580"/>
                <a:gd name="T3" fmla="*/ 422 h 502"/>
                <a:gd name="T4" fmla="*/ 473 w 580"/>
                <a:gd name="T5" fmla="*/ 478 h 502"/>
                <a:gd name="T6" fmla="*/ 485 w 580"/>
                <a:gd name="T7" fmla="*/ 478 h 502"/>
                <a:gd name="T8" fmla="*/ 518 w 580"/>
                <a:gd name="T9" fmla="*/ 422 h 502"/>
                <a:gd name="T10" fmla="*/ 554 w 580"/>
                <a:gd name="T11" fmla="*/ 360 h 502"/>
                <a:gd name="T12" fmla="*/ 392 w 580"/>
                <a:gd name="T13" fmla="*/ 338 h 502"/>
                <a:gd name="T14" fmla="*/ 186 w 580"/>
                <a:gd name="T15" fmla="*/ 357 h 502"/>
                <a:gd name="T16" fmla="*/ 153 w 580"/>
                <a:gd name="T17" fmla="*/ 415 h 502"/>
                <a:gd name="T18" fmla="*/ 119 w 580"/>
                <a:gd name="T19" fmla="*/ 473 h 502"/>
                <a:gd name="T20" fmla="*/ 471 w 580"/>
                <a:gd name="T21" fmla="*/ 493 h 502"/>
                <a:gd name="T22" fmla="*/ 452 w 580"/>
                <a:gd name="T23" fmla="*/ 461 h 502"/>
                <a:gd name="T24" fmla="*/ 416 w 580"/>
                <a:gd name="T25" fmla="*/ 399 h 502"/>
                <a:gd name="T26" fmla="*/ 387 w 580"/>
                <a:gd name="T27" fmla="*/ 347 h 502"/>
                <a:gd name="T28" fmla="*/ 13 w 580"/>
                <a:gd name="T29" fmla="*/ 338 h 502"/>
                <a:gd name="T30" fmla="*/ 33 w 580"/>
                <a:gd name="T31" fmla="*/ 373 h 502"/>
                <a:gd name="T32" fmla="*/ 71 w 580"/>
                <a:gd name="T33" fmla="*/ 438 h 502"/>
                <a:gd name="T34" fmla="*/ 98 w 580"/>
                <a:gd name="T35" fmla="*/ 485 h 502"/>
                <a:gd name="T36" fmla="*/ 112 w 580"/>
                <a:gd name="T37" fmla="*/ 467 h 502"/>
                <a:gd name="T38" fmla="*/ 148 w 580"/>
                <a:gd name="T39" fmla="*/ 405 h 502"/>
                <a:gd name="T40" fmla="*/ 180 w 580"/>
                <a:gd name="T41" fmla="*/ 349 h 502"/>
                <a:gd name="T42" fmla="*/ 290 w 580"/>
                <a:gd name="T43" fmla="*/ 178 h 502"/>
                <a:gd name="T44" fmla="*/ 270 w 580"/>
                <a:gd name="T45" fmla="*/ 213 h 502"/>
                <a:gd name="T46" fmla="*/ 232 w 580"/>
                <a:gd name="T47" fmla="*/ 278 h 502"/>
                <a:gd name="T48" fmla="*/ 204 w 580"/>
                <a:gd name="T49" fmla="*/ 326 h 502"/>
                <a:gd name="T50" fmla="*/ 370 w 580"/>
                <a:gd name="T51" fmla="*/ 319 h 502"/>
                <a:gd name="T52" fmla="*/ 338 w 580"/>
                <a:gd name="T53" fmla="*/ 262 h 502"/>
                <a:gd name="T54" fmla="*/ 302 w 580"/>
                <a:gd name="T55" fmla="*/ 200 h 502"/>
                <a:gd name="T56" fmla="*/ 384 w 580"/>
                <a:gd name="T57" fmla="*/ 14 h 502"/>
                <a:gd name="T58" fmla="*/ 366 w 580"/>
                <a:gd name="T59" fmla="*/ 47 h 502"/>
                <a:gd name="T60" fmla="*/ 330 w 580"/>
                <a:gd name="T61" fmla="*/ 109 h 502"/>
                <a:gd name="T62" fmla="*/ 300 w 580"/>
                <a:gd name="T63" fmla="*/ 160 h 502"/>
                <a:gd name="T64" fmla="*/ 301 w 580"/>
                <a:gd name="T65" fmla="*/ 178 h 502"/>
                <a:gd name="T66" fmla="*/ 331 w 580"/>
                <a:gd name="T67" fmla="*/ 232 h 502"/>
                <a:gd name="T68" fmla="*/ 369 w 580"/>
                <a:gd name="T69" fmla="*/ 296 h 502"/>
                <a:gd name="T70" fmla="*/ 387 w 580"/>
                <a:gd name="T71" fmla="*/ 329 h 502"/>
                <a:gd name="T72" fmla="*/ 554 w 580"/>
                <a:gd name="T73" fmla="*/ 307 h 502"/>
                <a:gd name="T74" fmla="*/ 510 w 580"/>
                <a:gd name="T75" fmla="*/ 231 h 502"/>
                <a:gd name="T76" fmla="*/ 454 w 580"/>
                <a:gd name="T77" fmla="*/ 135 h 502"/>
                <a:gd name="T78" fmla="*/ 406 w 580"/>
                <a:gd name="T79" fmla="*/ 52 h 502"/>
                <a:gd name="T80" fmla="*/ 384 w 580"/>
                <a:gd name="T81" fmla="*/ 14 h 502"/>
                <a:gd name="T82" fmla="*/ 182 w 580"/>
                <a:gd name="T83" fmla="*/ 36 h 502"/>
                <a:gd name="T84" fmla="*/ 138 w 580"/>
                <a:gd name="T85" fmla="*/ 112 h 502"/>
                <a:gd name="T86" fmla="*/ 83 w 580"/>
                <a:gd name="T87" fmla="*/ 208 h 502"/>
                <a:gd name="T88" fmla="*/ 35 w 580"/>
                <a:gd name="T89" fmla="*/ 291 h 502"/>
                <a:gd name="T90" fmla="*/ 13 w 580"/>
                <a:gd name="T91" fmla="*/ 329 h 502"/>
                <a:gd name="T92" fmla="*/ 203 w 580"/>
                <a:gd name="T93" fmla="*/ 310 h 502"/>
                <a:gd name="T94" fmla="*/ 239 w 580"/>
                <a:gd name="T95" fmla="*/ 249 h 502"/>
                <a:gd name="T96" fmla="*/ 273 w 580"/>
                <a:gd name="T97" fmla="*/ 188 h 502"/>
                <a:gd name="T98" fmla="*/ 283 w 580"/>
                <a:gd name="T99" fmla="*/ 167 h 502"/>
                <a:gd name="T100" fmla="*/ 259 w 580"/>
                <a:gd name="T101" fmla="*/ 124 h 502"/>
                <a:gd name="T102" fmla="*/ 222 w 580"/>
                <a:gd name="T103" fmla="*/ 61 h 502"/>
                <a:gd name="T104" fmla="*/ 196 w 580"/>
                <a:gd name="T105" fmla="*/ 17 h 502"/>
                <a:gd name="T106" fmla="*/ 209 w 580"/>
                <a:gd name="T107" fmla="*/ 20 h 502"/>
                <a:gd name="T108" fmla="*/ 242 w 580"/>
                <a:gd name="T109" fmla="*/ 77 h 502"/>
                <a:gd name="T110" fmla="*/ 277 w 580"/>
                <a:gd name="T111" fmla="*/ 138 h 502"/>
                <a:gd name="T112" fmla="*/ 292 w 580"/>
                <a:gd name="T113" fmla="*/ 157 h 502"/>
                <a:gd name="T114" fmla="*/ 319 w 580"/>
                <a:gd name="T115" fmla="*/ 110 h 502"/>
                <a:gd name="T116" fmla="*/ 356 w 580"/>
                <a:gd name="T117" fmla="*/ 44 h 502"/>
                <a:gd name="T118" fmla="*/ 376 w 580"/>
                <a:gd name="T119" fmla="*/ 9 h 502"/>
                <a:gd name="T120" fmla="*/ 580 w 580"/>
                <a:gd name="T121" fmla="*/ 334 h 502"/>
                <a:gd name="T122" fmla="*/ 192 w 580"/>
                <a:gd name="T123" fmla="*/ 0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80" h="502">
                  <a:moveTo>
                    <a:pt x="392" y="338"/>
                  </a:moveTo>
                  <a:lnTo>
                    <a:pt x="394" y="342"/>
                  </a:lnTo>
                  <a:lnTo>
                    <a:pt x="399" y="349"/>
                  </a:lnTo>
                  <a:lnTo>
                    <a:pt x="405" y="360"/>
                  </a:lnTo>
                  <a:lnTo>
                    <a:pt x="413" y="373"/>
                  </a:lnTo>
                  <a:lnTo>
                    <a:pt x="421" y="389"/>
                  </a:lnTo>
                  <a:lnTo>
                    <a:pt x="431" y="405"/>
                  </a:lnTo>
                  <a:lnTo>
                    <a:pt x="441" y="422"/>
                  </a:lnTo>
                  <a:lnTo>
                    <a:pt x="450" y="438"/>
                  </a:lnTo>
                  <a:lnTo>
                    <a:pt x="459" y="453"/>
                  </a:lnTo>
                  <a:lnTo>
                    <a:pt x="467" y="467"/>
                  </a:lnTo>
                  <a:lnTo>
                    <a:pt x="473" y="478"/>
                  </a:lnTo>
                  <a:lnTo>
                    <a:pt x="477" y="485"/>
                  </a:lnTo>
                  <a:lnTo>
                    <a:pt x="479" y="488"/>
                  </a:lnTo>
                  <a:lnTo>
                    <a:pt x="481" y="485"/>
                  </a:lnTo>
                  <a:lnTo>
                    <a:pt x="485" y="478"/>
                  </a:lnTo>
                  <a:lnTo>
                    <a:pt x="491" y="467"/>
                  </a:lnTo>
                  <a:lnTo>
                    <a:pt x="500" y="453"/>
                  </a:lnTo>
                  <a:lnTo>
                    <a:pt x="509" y="438"/>
                  </a:lnTo>
                  <a:lnTo>
                    <a:pt x="518" y="422"/>
                  </a:lnTo>
                  <a:lnTo>
                    <a:pt x="528" y="405"/>
                  </a:lnTo>
                  <a:lnTo>
                    <a:pt x="538" y="389"/>
                  </a:lnTo>
                  <a:lnTo>
                    <a:pt x="546" y="373"/>
                  </a:lnTo>
                  <a:lnTo>
                    <a:pt x="554" y="360"/>
                  </a:lnTo>
                  <a:lnTo>
                    <a:pt x="560" y="349"/>
                  </a:lnTo>
                  <a:lnTo>
                    <a:pt x="565" y="342"/>
                  </a:lnTo>
                  <a:lnTo>
                    <a:pt x="567" y="338"/>
                  </a:lnTo>
                  <a:lnTo>
                    <a:pt x="392" y="338"/>
                  </a:lnTo>
                  <a:close/>
                  <a:moveTo>
                    <a:pt x="197" y="338"/>
                  </a:moveTo>
                  <a:lnTo>
                    <a:pt x="196" y="341"/>
                  </a:lnTo>
                  <a:lnTo>
                    <a:pt x="192" y="347"/>
                  </a:lnTo>
                  <a:lnTo>
                    <a:pt x="186" y="357"/>
                  </a:lnTo>
                  <a:lnTo>
                    <a:pt x="179" y="369"/>
                  </a:lnTo>
                  <a:lnTo>
                    <a:pt x="171" y="383"/>
                  </a:lnTo>
                  <a:lnTo>
                    <a:pt x="162" y="399"/>
                  </a:lnTo>
                  <a:lnTo>
                    <a:pt x="153" y="415"/>
                  </a:lnTo>
                  <a:lnTo>
                    <a:pt x="144" y="431"/>
                  </a:lnTo>
                  <a:lnTo>
                    <a:pt x="135" y="446"/>
                  </a:lnTo>
                  <a:lnTo>
                    <a:pt x="126" y="461"/>
                  </a:lnTo>
                  <a:lnTo>
                    <a:pt x="119" y="473"/>
                  </a:lnTo>
                  <a:lnTo>
                    <a:pt x="114" y="483"/>
                  </a:lnTo>
                  <a:lnTo>
                    <a:pt x="110" y="490"/>
                  </a:lnTo>
                  <a:lnTo>
                    <a:pt x="108" y="493"/>
                  </a:lnTo>
                  <a:lnTo>
                    <a:pt x="471" y="493"/>
                  </a:lnTo>
                  <a:lnTo>
                    <a:pt x="469" y="490"/>
                  </a:lnTo>
                  <a:lnTo>
                    <a:pt x="465" y="483"/>
                  </a:lnTo>
                  <a:lnTo>
                    <a:pt x="460" y="473"/>
                  </a:lnTo>
                  <a:lnTo>
                    <a:pt x="452" y="461"/>
                  </a:lnTo>
                  <a:lnTo>
                    <a:pt x="444" y="446"/>
                  </a:lnTo>
                  <a:lnTo>
                    <a:pt x="435" y="431"/>
                  </a:lnTo>
                  <a:lnTo>
                    <a:pt x="426" y="415"/>
                  </a:lnTo>
                  <a:lnTo>
                    <a:pt x="416" y="399"/>
                  </a:lnTo>
                  <a:lnTo>
                    <a:pt x="408" y="383"/>
                  </a:lnTo>
                  <a:lnTo>
                    <a:pt x="399" y="369"/>
                  </a:lnTo>
                  <a:lnTo>
                    <a:pt x="392" y="357"/>
                  </a:lnTo>
                  <a:lnTo>
                    <a:pt x="387" y="347"/>
                  </a:lnTo>
                  <a:lnTo>
                    <a:pt x="383" y="341"/>
                  </a:lnTo>
                  <a:lnTo>
                    <a:pt x="382" y="338"/>
                  </a:lnTo>
                  <a:lnTo>
                    <a:pt x="197" y="338"/>
                  </a:lnTo>
                  <a:close/>
                  <a:moveTo>
                    <a:pt x="13" y="338"/>
                  </a:moveTo>
                  <a:lnTo>
                    <a:pt x="15" y="342"/>
                  </a:lnTo>
                  <a:lnTo>
                    <a:pt x="19" y="349"/>
                  </a:lnTo>
                  <a:lnTo>
                    <a:pt x="25" y="359"/>
                  </a:lnTo>
                  <a:lnTo>
                    <a:pt x="33" y="373"/>
                  </a:lnTo>
                  <a:lnTo>
                    <a:pt x="42" y="388"/>
                  </a:lnTo>
                  <a:lnTo>
                    <a:pt x="51" y="405"/>
                  </a:lnTo>
                  <a:lnTo>
                    <a:pt x="61" y="421"/>
                  </a:lnTo>
                  <a:lnTo>
                    <a:pt x="71" y="438"/>
                  </a:lnTo>
                  <a:lnTo>
                    <a:pt x="80" y="453"/>
                  </a:lnTo>
                  <a:lnTo>
                    <a:pt x="87" y="467"/>
                  </a:lnTo>
                  <a:lnTo>
                    <a:pt x="94" y="478"/>
                  </a:lnTo>
                  <a:lnTo>
                    <a:pt x="98" y="485"/>
                  </a:lnTo>
                  <a:lnTo>
                    <a:pt x="100" y="488"/>
                  </a:lnTo>
                  <a:lnTo>
                    <a:pt x="102" y="485"/>
                  </a:lnTo>
                  <a:lnTo>
                    <a:pt x="106" y="478"/>
                  </a:lnTo>
                  <a:lnTo>
                    <a:pt x="112" y="467"/>
                  </a:lnTo>
                  <a:lnTo>
                    <a:pt x="120" y="453"/>
                  </a:lnTo>
                  <a:lnTo>
                    <a:pt x="129" y="438"/>
                  </a:lnTo>
                  <a:lnTo>
                    <a:pt x="138" y="422"/>
                  </a:lnTo>
                  <a:lnTo>
                    <a:pt x="148" y="405"/>
                  </a:lnTo>
                  <a:lnTo>
                    <a:pt x="157" y="389"/>
                  </a:lnTo>
                  <a:lnTo>
                    <a:pt x="166" y="373"/>
                  </a:lnTo>
                  <a:lnTo>
                    <a:pt x="174" y="360"/>
                  </a:lnTo>
                  <a:lnTo>
                    <a:pt x="180" y="349"/>
                  </a:lnTo>
                  <a:lnTo>
                    <a:pt x="184" y="342"/>
                  </a:lnTo>
                  <a:lnTo>
                    <a:pt x="186" y="338"/>
                  </a:lnTo>
                  <a:lnTo>
                    <a:pt x="13" y="338"/>
                  </a:lnTo>
                  <a:close/>
                  <a:moveTo>
                    <a:pt x="290" y="178"/>
                  </a:moveTo>
                  <a:lnTo>
                    <a:pt x="288" y="182"/>
                  </a:lnTo>
                  <a:lnTo>
                    <a:pt x="284" y="189"/>
                  </a:lnTo>
                  <a:lnTo>
                    <a:pt x="277" y="200"/>
                  </a:lnTo>
                  <a:lnTo>
                    <a:pt x="270" y="213"/>
                  </a:lnTo>
                  <a:lnTo>
                    <a:pt x="261" y="229"/>
                  </a:lnTo>
                  <a:lnTo>
                    <a:pt x="251" y="245"/>
                  </a:lnTo>
                  <a:lnTo>
                    <a:pt x="242" y="262"/>
                  </a:lnTo>
                  <a:lnTo>
                    <a:pt x="232" y="278"/>
                  </a:lnTo>
                  <a:lnTo>
                    <a:pt x="224" y="293"/>
                  </a:lnTo>
                  <a:lnTo>
                    <a:pt x="215" y="308"/>
                  </a:lnTo>
                  <a:lnTo>
                    <a:pt x="209" y="319"/>
                  </a:lnTo>
                  <a:lnTo>
                    <a:pt x="204" y="326"/>
                  </a:lnTo>
                  <a:lnTo>
                    <a:pt x="202" y="329"/>
                  </a:lnTo>
                  <a:lnTo>
                    <a:pt x="376" y="329"/>
                  </a:lnTo>
                  <a:lnTo>
                    <a:pt x="375" y="326"/>
                  </a:lnTo>
                  <a:lnTo>
                    <a:pt x="370" y="319"/>
                  </a:lnTo>
                  <a:lnTo>
                    <a:pt x="364" y="308"/>
                  </a:lnTo>
                  <a:lnTo>
                    <a:pt x="356" y="293"/>
                  </a:lnTo>
                  <a:lnTo>
                    <a:pt x="347" y="278"/>
                  </a:lnTo>
                  <a:lnTo>
                    <a:pt x="338" y="262"/>
                  </a:lnTo>
                  <a:lnTo>
                    <a:pt x="328" y="245"/>
                  </a:lnTo>
                  <a:lnTo>
                    <a:pt x="319" y="229"/>
                  </a:lnTo>
                  <a:lnTo>
                    <a:pt x="310" y="213"/>
                  </a:lnTo>
                  <a:lnTo>
                    <a:pt x="302" y="200"/>
                  </a:lnTo>
                  <a:lnTo>
                    <a:pt x="296" y="189"/>
                  </a:lnTo>
                  <a:lnTo>
                    <a:pt x="292" y="182"/>
                  </a:lnTo>
                  <a:lnTo>
                    <a:pt x="290" y="178"/>
                  </a:lnTo>
                  <a:close/>
                  <a:moveTo>
                    <a:pt x="384" y="14"/>
                  </a:moveTo>
                  <a:lnTo>
                    <a:pt x="383" y="17"/>
                  </a:lnTo>
                  <a:lnTo>
                    <a:pt x="379" y="23"/>
                  </a:lnTo>
                  <a:lnTo>
                    <a:pt x="373" y="33"/>
                  </a:lnTo>
                  <a:lnTo>
                    <a:pt x="366" y="47"/>
                  </a:lnTo>
                  <a:lnTo>
                    <a:pt x="358" y="61"/>
                  </a:lnTo>
                  <a:lnTo>
                    <a:pt x="349" y="77"/>
                  </a:lnTo>
                  <a:lnTo>
                    <a:pt x="339" y="93"/>
                  </a:lnTo>
                  <a:lnTo>
                    <a:pt x="330" y="109"/>
                  </a:lnTo>
                  <a:lnTo>
                    <a:pt x="321" y="124"/>
                  </a:lnTo>
                  <a:lnTo>
                    <a:pt x="313" y="139"/>
                  </a:lnTo>
                  <a:lnTo>
                    <a:pt x="306" y="151"/>
                  </a:lnTo>
                  <a:lnTo>
                    <a:pt x="300" y="160"/>
                  </a:lnTo>
                  <a:lnTo>
                    <a:pt x="297" y="167"/>
                  </a:lnTo>
                  <a:lnTo>
                    <a:pt x="295" y="169"/>
                  </a:lnTo>
                  <a:lnTo>
                    <a:pt x="297" y="172"/>
                  </a:lnTo>
                  <a:lnTo>
                    <a:pt x="301" y="178"/>
                  </a:lnTo>
                  <a:lnTo>
                    <a:pt x="306" y="188"/>
                  </a:lnTo>
                  <a:lnTo>
                    <a:pt x="314" y="201"/>
                  </a:lnTo>
                  <a:lnTo>
                    <a:pt x="322" y="216"/>
                  </a:lnTo>
                  <a:lnTo>
                    <a:pt x="331" y="232"/>
                  </a:lnTo>
                  <a:lnTo>
                    <a:pt x="341" y="249"/>
                  </a:lnTo>
                  <a:lnTo>
                    <a:pt x="351" y="265"/>
                  </a:lnTo>
                  <a:lnTo>
                    <a:pt x="360" y="282"/>
                  </a:lnTo>
                  <a:lnTo>
                    <a:pt x="369" y="296"/>
                  </a:lnTo>
                  <a:lnTo>
                    <a:pt x="376" y="310"/>
                  </a:lnTo>
                  <a:lnTo>
                    <a:pt x="382" y="320"/>
                  </a:lnTo>
                  <a:lnTo>
                    <a:pt x="386" y="327"/>
                  </a:lnTo>
                  <a:lnTo>
                    <a:pt x="387" y="329"/>
                  </a:lnTo>
                  <a:lnTo>
                    <a:pt x="567" y="329"/>
                  </a:lnTo>
                  <a:lnTo>
                    <a:pt x="565" y="326"/>
                  </a:lnTo>
                  <a:lnTo>
                    <a:pt x="560" y="319"/>
                  </a:lnTo>
                  <a:lnTo>
                    <a:pt x="554" y="307"/>
                  </a:lnTo>
                  <a:lnTo>
                    <a:pt x="545" y="291"/>
                  </a:lnTo>
                  <a:lnTo>
                    <a:pt x="535" y="273"/>
                  </a:lnTo>
                  <a:lnTo>
                    <a:pt x="523" y="253"/>
                  </a:lnTo>
                  <a:lnTo>
                    <a:pt x="510" y="231"/>
                  </a:lnTo>
                  <a:lnTo>
                    <a:pt x="496" y="208"/>
                  </a:lnTo>
                  <a:lnTo>
                    <a:pt x="482" y="184"/>
                  </a:lnTo>
                  <a:lnTo>
                    <a:pt x="468" y="159"/>
                  </a:lnTo>
                  <a:lnTo>
                    <a:pt x="454" y="135"/>
                  </a:lnTo>
                  <a:lnTo>
                    <a:pt x="441" y="112"/>
                  </a:lnTo>
                  <a:lnTo>
                    <a:pt x="428" y="90"/>
                  </a:lnTo>
                  <a:lnTo>
                    <a:pt x="416" y="70"/>
                  </a:lnTo>
                  <a:lnTo>
                    <a:pt x="406" y="52"/>
                  </a:lnTo>
                  <a:lnTo>
                    <a:pt x="397" y="36"/>
                  </a:lnTo>
                  <a:lnTo>
                    <a:pt x="391" y="24"/>
                  </a:lnTo>
                  <a:lnTo>
                    <a:pt x="386" y="17"/>
                  </a:lnTo>
                  <a:lnTo>
                    <a:pt x="384" y="14"/>
                  </a:lnTo>
                  <a:close/>
                  <a:moveTo>
                    <a:pt x="194" y="14"/>
                  </a:moveTo>
                  <a:lnTo>
                    <a:pt x="193" y="17"/>
                  </a:lnTo>
                  <a:lnTo>
                    <a:pt x="188" y="24"/>
                  </a:lnTo>
                  <a:lnTo>
                    <a:pt x="182" y="36"/>
                  </a:lnTo>
                  <a:lnTo>
                    <a:pt x="173" y="52"/>
                  </a:lnTo>
                  <a:lnTo>
                    <a:pt x="163" y="70"/>
                  </a:lnTo>
                  <a:lnTo>
                    <a:pt x="151" y="90"/>
                  </a:lnTo>
                  <a:lnTo>
                    <a:pt x="138" y="112"/>
                  </a:lnTo>
                  <a:lnTo>
                    <a:pt x="125" y="135"/>
                  </a:lnTo>
                  <a:lnTo>
                    <a:pt x="111" y="159"/>
                  </a:lnTo>
                  <a:lnTo>
                    <a:pt x="97" y="184"/>
                  </a:lnTo>
                  <a:lnTo>
                    <a:pt x="83" y="208"/>
                  </a:lnTo>
                  <a:lnTo>
                    <a:pt x="69" y="231"/>
                  </a:lnTo>
                  <a:lnTo>
                    <a:pt x="57" y="253"/>
                  </a:lnTo>
                  <a:lnTo>
                    <a:pt x="45" y="273"/>
                  </a:lnTo>
                  <a:lnTo>
                    <a:pt x="35" y="291"/>
                  </a:lnTo>
                  <a:lnTo>
                    <a:pt x="26" y="307"/>
                  </a:lnTo>
                  <a:lnTo>
                    <a:pt x="19" y="319"/>
                  </a:lnTo>
                  <a:lnTo>
                    <a:pt x="15" y="326"/>
                  </a:lnTo>
                  <a:lnTo>
                    <a:pt x="13" y="329"/>
                  </a:lnTo>
                  <a:lnTo>
                    <a:pt x="192" y="329"/>
                  </a:lnTo>
                  <a:lnTo>
                    <a:pt x="193" y="327"/>
                  </a:lnTo>
                  <a:lnTo>
                    <a:pt x="197" y="320"/>
                  </a:lnTo>
                  <a:lnTo>
                    <a:pt x="203" y="310"/>
                  </a:lnTo>
                  <a:lnTo>
                    <a:pt x="210" y="296"/>
                  </a:lnTo>
                  <a:lnTo>
                    <a:pt x="219" y="282"/>
                  </a:lnTo>
                  <a:lnTo>
                    <a:pt x="229" y="265"/>
                  </a:lnTo>
                  <a:lnTo>
                    <a:pt x="239" y="249"/>
                  </a:lnTo>
                  <a:lnTo>
                    <a:pt x="248" y="232"/>
                  </a:lnTo>
                  <a:lnTo>
                    <a:pt x="258" y="216"/>
                  </a:lnTo>
                  <a:lnTo>
                    <a:pt x="266" y="201"/>
                  </a:lnTo>
                  <a:lnTo>
                    <a:pt x="273" y="188"/>
                  </a:lnTo>
                  <a:lnTo>
                    <a:pt x="279" y="178"/>
                  </a:lnTo>
                  <a:lnTo>
                    <a:pt x="283" y="172"/>
                  </a:lnTo>
                  <a:lnTo>
                    <a:pt x="285" y="169"/>
                  </a:lnTo>
                  <a:lnTo>
                    <a:pt x="283" y="167"/>
                  </a:lnTo>
                  <a:lnTo>
                    <a:pt x="280" y="160"/>
                  </a:lnTo>
                  <a:lnTo>
                    <a:pt x="274" y="151"/>
                  </a:lnTo>
                  <a:lnTo>
                    <a:pt x="267" y="139"/>
                  </a:lnTo>
                  <a:lnTo>
                    <a:pt x="259" y="124"/>
                  </a:lnTo>
                  <a:lnTo>
                    <a:pt x="250" y="109"/>
                  </a:lnTo>
                  <a:lnTo>
                    <a:pt x="241" y="93"/>
                  </a:lnTo>
                  <a:lnTo>
                    <a:pt x="231" y="77"/>
                  </a:lnTo>
                  <a:lnTo>
                    <a:pt x="222" y="61"/>
                  </a:lnTo>
                  <a:lnTo>
                    <a:pt x="213" y="47"/>
                  </a:lnTo>
                  <a:lnTo>
                    <a:pt x="206" y="33"/>
                  </a:lnTo>
                  <a:lnTo>
                    <a:pt x="200" y="23"/>
                  </a:lnTo>
                  <a:lnTo>
                    <a:pt x="196" y="17"/>
                  </a:lnTo>
                  <a:lnTo>
                    <a:pt x="194" y="14"/>
                  </a:lnTo>
                  <a:close/>
                  <a:moveTo>
                    <a:pt x="202" y="9"/>
                  </a:moveTo>
                  <a:lnTo>
                    <a:pt x="204" y="12"/>
                  </a:lnTo>
                  <a:lnTo>
                    <a:pt x="209" y="20"/>
                  </a:lnTo>
                  <a:lnTo>
                    <a:pt x="215" y="30"/>
                  </a:lnTo>
                  <a:lnTo>
                    <a:pt x="224" y="44"/>
                  </a:lnTo>
                  <a:lnTo>
                    <a:pt x="232" y="60"/>
                  </a:lnTo>
                  <a:lnTo>
                    <a:pt x="242" y="77"/>
                  </a:lnTo>
                  <a:lnTo>
                    <a:pt x="251" y="93"/>
                  </a:lnTo>
                  <a:lnTo>
                    <a:pt x="261" y="110"/>
                  </a:lnTo>
                  <a:lnTo>
                    <a:pt x="270" y="125"/>
                  </a:lnTo>
                  <a:lnTo>
                    <a:pt x="277" y="138"/>
                  </a:lnTo>
                  <a:lnTo>
                    <a:pt x="284" y="149"/>
                  </a:lnTo>
                  <a:lnTo>
                    <a:pt x="288" y="157"/>
                  </a:lnTo>
                  <a:lnTo>
                    <a:pt x="290" y="160"/>
                  </a:lnTo>
                  <a:lnTo>
                    <a:pt x="292" y="157"/>
                  </a:lnTo>
                  <a:lnTo>
                    <a:pt x="296" y="149"/>
                  </a:lnTo>
                  <a:lnTo>
                    <a:pt x="302" y="138"/>
                  </a:lnTo>
                  <a:lnTo>
                    <a:pt x="310" y="125"/>
                  </a:lnTo>
                  <a:lnTo>
                    <a:pt x="319" y="110"/>
                  </a:lnTo>
                  <a:lnTo>
                    <a:pt x="328" y="93"/>
                  </a:lnTo>
                  <a:lnTo>
                    <a:pt x="338" y="77"/>
                  </a:lnTo>
                  <a:lnTo>
                    <a:pt x="347" y="60"/>
                  </a:lnTo>
                  <a:lnTo>
                    <a:pt x="356" y="44"/>
                  </a:lnTo>
                  <a:lnTo>
                    <a:pt x="364" y="30"/>
                  </a:lnTo>
                  <a:lnTo>
                    <a:pt x="370" y="20"/>
                  </a:lnTo>
                  <a:lnTo>
                    <a:pt x="375" y="12"/>
                  </a:lnTo>
                  <a:lnTo>
                    <a:pt x="376" y="9"/>
                  </a:lnTo>
                  <a:lnTo>
                    <a:pt x="202" y="9"/>
                  </a:lnTo>
                  <a:close/>
                  <a:moveTo>
                    <a:pt x="192" y="0"/>
                  </a:moveTo>
                  <a:lnTo>
                    <a:pt x="387" y="0"/>
                  </a:lnTo>
                  <a:lnTo>
                    <a:pt x="580" y="334"/>
                  </a:lnTo>
                  <a:lnTo>
                    <a:pt x="482" y="502"/>
                  </a:lnTo>
                  <a:lnTo>
                    <a:pt x="97" y="502"/>
                  </a:lnTo>
                  <a:lnTo>
                    <a:pt x="0" y="334"/>
                  </a:lnTo>
                  <a:lnTo>
                    <a:pt x="192"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16"/>
            <p:cNvSpPr>
              <a:spLocks/>
            </p:cNvSpPr>
            <p:nvPr userDrawn="1"/>
          </p:nvSpPr>
          <p:spPr bwMode="auto">
            <a:xfrm>
              <a:off x="1238" y="1077"/>
              <a:ext cx="28" cy="34"/>
            </a:xfrm>
            <a:custGeom>
              <a:avLst/>
              <a:gdLst>
                <a:gd name="T0" fmla="*/ 0 w 84"/>
                <a:gd name="T1" fmla="*/ 0 h 101"/>
                <a:gd name="T2" fmla="*/ 25 w 84"/>
                <a:gd name="T3" fmla="*/ 0 h 101"/>
                <a:gd name="T4" fmla="*/ 53 w 84"/>
                <a:gd name="T5" fmla="*/ 48 h 101"/>
                <a:gd name="T6" fmla="*/ 66 w 84"/>
                <a:gd name="T7" fmla="*/ 72 h 101"/>
                <a:gd name="T8" fmla="*/ 66 w 84"/>
                <a:gd name="T9" fmla="*/ 60 h 101"/>
                <a:gd name="T10" fmla="*/ 65 w 84"/>
                <a:gd name="T11" fmla="*/ 45 h 101"/>
                <a:gd name="T12" fmla="*/ 65 w 84"/>
                <a:gd name="T13" fmla="*/ 32 h 101"/>
                <a:gd name="T14" fmla="*/ 65 w 84"/>
                <a:gd name="T15" fmla="*/ 0 h 101"/>
                <a:gd name="T16" fmla="*/ 84 w 84"/>
                <a:gd name="T17" fmla="*/ 0 h 101"/>
                <a:gd name="T18" fmla="*/ 84 w 84"/>
                <a:gd name="T19" fmla="*/ 101 h 101"/>
                <a:gd name="T20" fmla="*/ 58 w 84"/>
                <a:gd name="T21" fmla="*/ 101 h 101"/>
                <a:gd name="T22" fmla="*/ 29 w 84"/>
                <a:gd name="T23" fmla="*/ 50 h 101"/>
                <a:gd name="T24" fmla="*/ 23 w 84"/>
                <a:gd name="T25" fmla="*/ 39 h 101"/>
                <a:gd name="T26" fmla="*/ 18 w 84"/>
                <a:gd name="T27" fmla="*/ 28 h 101"/>
                <a:gd name="T28" fmla="*/ 18 w 84"/>
                <a:gd name="T29" fmla="*/ 39 h 101"/>
                <a:gd name="T30" fmla="*/ 19 w 84"/>
                <a:gd name="T31" fmla="*/ 52 h 101"/>
                <a:gd name="T32" fmla="*/ 19 w 84"/>
                <a:gd name="T33" fmla="*/ 65 h 101"/>
                <a:gd name="T34" fmla="*/ 19 w 84"/>
                <a:gd name="T35" fmla="*/ 101 h 101"/>
                <a:gd name="T36" fmla="*/ 0 w 84"/>
                <a:gd name="T37" fmla="*/ 101 h 101"/>
                <a:gd name="T38" fmla="*/ 0 w 84"/>
                <a:gd name="T3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01">
                  <a:moveTo>
                    <a:pt x="0" y="0"/>
                  </a:moveTo>
                  <a:lnTo>
                    <a:pt x="25" y="0"/>
                  </a:lnTo>
                  <a:lnTo>
                    <a:pt x="53" y="48"/>
                  </a:lnTo>
                  <a:lnTo>
                    <a:pt x="66" y="72"/>
                  </a:lnTo>
                  <a:lnTo>
                    <a:pt x="66" y="60"/>
                  </a:lnTo>
                  <a:lnTo>
                    <a:pt x="65" y="45"/>
                  </a:lnTo>
                  <a:lnTo>
                    <a:pt x="65" y="32"/>
                  </a:lnTo>
                  <a:lnTo>
                    <a:pt x="65" y="0"/>
                  </a:lnTo>
                  <a:lnTo>
                    <a:pt x="84" y="0"/>
                  </a:lnTo>
                  <a:lnTo>
                    <a:pt x="84" y="101"/>
                  </a:lnTo>
                  <a:lnTo>
                    <a:pt x="58" y="101"/>
                  </a:lnTo>
                  <a:lnTo>
                    <a:pt x="29" y="50"/>
                  </a:lnTo>
                  <a:lnTo>
                    <a:pt x="23" y="39"/>
                  </a:lnTo>
                  <a:lnTo>
                    <a:pt x="18" y="28"/>
                  </a:lnTo>
                  <a:lnTo>
                    <a:pt x="18" y="39"/>
                  </a:lnTo>
                  <a:lnTo>
                    <a:pt x="19" y="52"/>
                  </a:lnTo>
                  <a:lnTo>
                    <a:pt x="19" y="65"/>
                  </a:lnTo>
                  <a:lnTo>
                    <a:pt x="19" y="101"/>
                  </a:lnTo>
                  <a:lnTo>
                    <a:pt x="0" y="10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17"/>
            <p:cNvSpPr>
              <a:spLocks noEditPoints="1"/>
            </p:cNvSpPr>
            <p:nvPr userDrawn="1"/>
          </p:nvSpPr>
          <p:spPr bwMode="auto">
            <a:xfrm>
              <a:off x="1273" y="1077"/>
              <a:ext cx="31" cy="34"/>
            </a:xfrm>
            <a:custGeom>
              <a:avLst/>
              <a:gdLst>
                <a:gd name="T0" fmla="*/ 45 w 92"/>
                <a:gd name="T1" fmla="*/ 22 h 101"/>
                <a:gd name="T2" fmla="*/ 40 w 92"/>
                <a:gd name="T3" fmla="*/ 39 h 101"/>
                <a:gd name="T4" fmla="*/ 31 w 92"/>
                <a:gd name="T5" fmla="*/ 65 h 101"/>
                <a:gd name="T6" fmla="*/ 59 w 92"/>
                <a:gd name="T7" fmla="*/ 65 h 101"/>
                <a:gd name="T8" fmla="*/ 49 w 92"/>
                <a:gd name="T9" fmla="*/ 39 h 101"/>
                <a:gd name="T10" fmla="*/ 45 w 92"/>
                <a:gd name="T11" fmla="*/ 22 h 101"/>
                <a:gd name="T12" fmla="*/ 45 w 92"/>
                <a:gd name="T13" fmla="*/ 22 h 101"/>
                <a:gd name="T14" fmla="*/ 35 w 92"/>
                <a:gd name="T15" fmla="*/ 0 h 101"/>
                <a:gd name="T16" fmla="*/ 56 w 92"/>
                <a:gd name="T17" fmla="*/ 0 h 101"/>
                <a:gd name="T18" fmla="*/ 92 w 92"/>
                <a:gd name="T19" fmla="*/ 101 h 101"/>
                <a:gd name="T20" fmla="*/ 71 w 92"/>
                <a:gd name="T21" fmla="*/ 101 h 101"/>
                <a:gd name="T22" fmla="*/ 64 w 92"/>
                <a:gd name="T23" fmla="*/ 80 h 101"/>
                <a:gd name="T24" fmla="*/ 26 w 92"/>
                <a:gd name="T25" fmla="*/ 80 h 101"/>
                <a:gd name="T26" fmla="*/ 19 w 92"/>
                <a:gd name="T27" fmla="*/ 101 h 101"/>
                <a:gd name="T28" fmla="*/ 0 w 92"/>
                <a:gd name="T29" fmla="*/ 101 h 101"/>
                <a:gd name="T30" fmla="*/ 35 w 92"/>
                <a:gd name="T3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 h="101">
                  <a:moveTo>
                    <a:pt x="45" y="22"/>
                  </a:moveTo>
                  <a:lnTo>
                    <a:pt x="40" y="39"/>
                  </a:lnTo>
                  <a:lnTo>
                    <a:pt x="31" y="65"/>
                  </a:lnTo>
                  <a:lnTo>
                    <a:pt x="59" y="65"/>
                  </a:lnTo>
                  <a:lnTo>
                    <a:pt x="49" y="39"/>
                  </a:lnTo>
                  <a:lnTo>
                    <a:pt x="45" y="22"/>
                  </a:lnTo>
                  <a:lnTo>
                    <a:pt x="45" y="22"/>
                  </a:lnTo>
                  <a:close/>
                  <a:moveTo>
                    <a:pt x="35" y="0"/>
                  </a:moveTo>
                  <a:lnTo>
                    <a:pt x="56" y="0"/>
                  </a:lnTo>
                  <a:lnTo>
                    <a:pt x="92" y="101"/>
                  </a:lnTo>
                  <a:lnTo>
                    <a:pt x="71" y="101"/>
                  </a:lnTo>
                  <a:lnTo>
                    <a:pt x="64" y="80"/>
                  </a:lnTo>
                  <a:lnTo>
                    <a:pt x="26" y="80"/>
                  </a:lnTo>
                  <a:lnTo>
                    <a:pt x="19" y="101"/>
                  </a:lnTo>
                  <a:lnTo>
                    <a:pt x="0" y="101"/>
                  </a:lnTo>
                  <a:lnTo>
                    <a:pt x="3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18"/>
            <p:cNvSpPr>
              <a:spLocks/>
            </p:cNvSpPr>
            <p:nvPr userDrawn="1"/>
          </p:nvSpPr>
          <p:spPr bwMode="auto">
            <a:xfrm>
              <a:off x="1306" y="1077"/>
              <a:ext cx="24" cy="34"/>
            </a:xfrm>
            <a:custGeom>
              <a:avLst/>
              <a:gdLst>
                <a:gd name="T0" fmla="*/ 0 w 71"/>
                <a:gd name="T1" fmla="*/ 0 h 101"/>
                <a:gd name="T2" fmla="*/ 71 w 71"/>
                <a:gd name="T3" fmla="*/ 0 h 101"/>
                <a:gd name="T4" fmla="*/ 71 w 71"/>
                <a:gd name="T5" fmla="*/ 17 h 101"/>
                <a:gd name="T6" fmla="*/ 46 w 71"/>
                <a:gd name="T7" fmla="*/ 17 h 101"/>
                <a:gd name="T8" fmla="*/ 46 w 71"/>
                <a:gd name="T9" fmla="*/ 101 h 101"/>
                <a:gd name="T10" fmla="*/ 26 w 71"/>
                <a:gd name="T11" fmla="*/ 101 h 101"/>
                <a:gd name="T12" fmla="*/ 26 w 71"/>
                <a:gd name="T13" fmla="*/ 17 h 101"/>
                <a:gd name="T14" fmla="*/ 0 w 71"/>
                <a:gd name="T15" fmla="*/ 17 h 101"/>
                <a:gd name="T16" fmla="*/ 0 w 71"/>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01">
                  <a:moveTo>
                    <a:pt x="0" y="0"/>
                  </a:moveTo>
                  <a:lnTo>
                    <a:pt x="71" y="0"/>
                  </a:lnTo>
                  <a:lnTo>
                    <a:pt x="71" y="17"/>
                  </a:lnTo>
                  <a:lnTo>
                    <a:pt x="46" y="17"/>
                  </a:lnTo>
                  <a:lnTo>
                    <a:pt x="46" y="101"/>
                  </a:lnTo>
                  <a:lnTo>
                    <a:pt x="26" y="101"/>
                  </a:lnTo>
                  <a:lnTo>
                    <a:pt x="26" y="17"/>
                  </a:lnTo>
                  <a:lnTo>
                    <a:pt x="0" y="17"/>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Rectangle 19"/>
            <p:cNvSpPr>
              <a:spLocks noChangeArrowheads="1"/>
            </p:cNvSpPr>
            <p:nvPr userDrawn="1"/>
          </p:nvSpPr>
          <p:spPr bwMode="auto">
            <a:xfrm>
              <a:off x="1337" y="1077"/>
              <a:ext cx="7" cy="34"/>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20"/>
            <p:cNvSpPr>
              <a:spLocks noEditPoints="1"/>
            </p:cNvSpPr>
            <p:nvPr userDrawn="1"/>
          </p:nvSpPr>
          <p:spPr bwMode="auto">
            <a:xfrm>
              <a:off x="1352" y="1077"/>
              <a:ext cx="31" cy="34"/>
            </a:xfrm>
            <a:custGeom>
              <a:avLst/>
              <a:gdLst>
                <a:gd name="T0" fmla="*/ 47 w 94"/>
                <a:gd name="T1" fmla="*/ 17 h 104"/>
                <a:gd name="T2" fmla="*/ 39 w 94"/>
                <a:gd name="T3" fmla="*/ 18 h 104"/>
                <a:gd name="T4" fmla="*/ 32 w 94"/>
                <a:gd name="T5" fmla="*/ 22 h 104"/>
                <a:gd name="T6" fmla="*/ 26 w 94"/>
                <a:gd name="T7" fmla="*/ 29 h 104"/>
                <a:gd name="T8" fmla="*/ 22 w 94"/>
                <a:gd name="T9" fmla="*/ 39 h 104"/>
                <a:gd name="T10" fmla="*/ 21 w 94"/>
                <a:gd name="T11" fmla="*/ 51 h 104"/>
                <a:gd name="T12" fmla="*/ 22 w 94"/>
                <a:gd name="T13" fmla="*/ 63 h 104"/>
                <a:gd name="T14" fmla="*/ 25 w 94"/>
                <a:gd name="T15" fmla="*/ 72 h 104"/>
                <a:gd name="T16" fmla="*/ 30 w 94"/>
                <a:gd name="T17" fmla="*/ 80 h 104"/>
                <a:gd name="T18" fmla="*/ 37 w 94"/>
                <a:gd name="T19" fmla="*/ 84 h 104"/>
                <a:gd name="T20" fmla="*/ 47 w 94"/>
                <a:gd name="T21" fmla="*/ 86 h 104"/>
                <a:gd name="T22" fmla="*/ 55 w 94"/>
                <a:gd name="T23" fmla="*/ 85 h 104"/>
                <a:gd name="T24" fmla="*/ 62 w 94"/>
                <a:gd name="T25" fmla="*/ 81 h 104"/>
                <a:gd name="T26" fmla="*/ 68 w 94"/>
                <a:gd name="T27" fmla="*/ 74 h 104"/>
                <a:gd name="T28" fmla="*/ 72 w 94"/>
                <a:gd name="T29" fmla="*/ 65 h 104"/>
                <a:gd name="T30" fmla="*/ 74 w 94"/>
                <a:gd name="T31" fmla="*/ 52 h 104"/>
                <a:gd name="T32" fmla="*/ 72 w 94"/>
                <a:gd name="T33" fmla="*/ 37 h 104"/>
                <a:gd name="T34" fmla="*/ 67 w 94"/>
                <a:gd name="T35" fmla="*/ 26 h 104"/>
                <a:gd name="T36" fmla="*/ 59 w 94"/>
                <a:gd name="T37" fmla="*/ 19 h 104"/>
                <a:gd name="T38" fmla="*/ 47 w 94"/>
                <a:gd name="T39" fmla="*/ 17 h 104"/>
                <a:gd name="T40" fmla="*/ 49 w 94"/>
                <a:gd name="T41" fmla="*/ 0 h 104"/>
                <a:gd name="T42" fmla="*/ 62 w 94"/>
                <a:gd name="T43" fmla="*/ 1 h 104"/>
                <a:gd name="T44" fmla="*/ 73 w 94"/>
                <a:gd name="T45" fmla="*/ 5 h 104"/>
                <a:gd name="T46" fmla="*/ 82 w 94"/>
                <a:gd name="T47" fmla="*/ 12 h 104"/>
                <a:gd name="T48" fmla="*/ 89 w 94"/>
                <a:gd name="T49" fmla="*/ 22 h 104"/>
                <a:gd name="T50" fmla="*/ 93 w 94"/>
                <a:gd name="T51" fmla="*/ 34 h 104"/>
                <a:gd name="T52" fmla="*/ 94 w 94"/>
                <a:gd name="T53" fmla="*/ 50 h 104"/>
                <a:gd name="T54" fmla="*/ 93 w 94"/>
                <a:gd name="T55" fmla="*/ 66 h 104"/>
                <a:gd name="T56" fmla="*/ 88 w 94"/>
                <a:gd name="T57" fmla="*/ 79 h 104"/>
                <a:gd name="T58" fmla="*/ 80 w 94"/>
                <a:gd name="T59" fmla="*/ 89 h 104"/>
                <a:gd name="T60" fmla="*/ 70 w 94"/>
                <a:gd name="T61" fmla="*/ 97 h 104"/>
                <a:gd name="T62" fmla="*/ 59 w 94"/>
                <a:gd name="T63" fmla="*/ 102 h 104"/>
                <a:gd name="T64" fmla="*/ 46 w 94"/>
                <a:gd name="T65" fmla="*/ 104 h 104"/>
                <a:gd name="T66" fmla="*/ 32 w 94"/>
                <a:gd name="T67" fmla="*/ 102 h 104"/>
                <a:gd name="T68" fmla="*/ 20 w 94"/>
                <a:gd name="T69" fmla="*/ 97 h 104"/>
                <a:gd name="T70" fmla="*/ 11 w 94"/>
                <a:gd name="T71" fmla="*/ 90 h 104"/>
                <a:gd name="T72" fmla="*/ 5 w 94"/>
                <a:gd name="T73" fmla="*/ 80 h 104"/>
                <a:gd name="T74" fmla="*/ 1 w 94"/>
                <a:gd name="T75" fmla="*/ 67 h 104"/>
                <a:gd name="T76" fmla="*/ 0 w 94"/>
                <a:gd name="T77" fmla="*/ 53 h 104"/>
                <a:gd name="T78" fmla="*/ 2 w 94"/>
                <a:gd name="T79" fmla="*/ 37 h 104"/>
                <a:gd name="T80" fmla="*/ 7 w 94"/>
                <a:gd name="T81" fmla="*/ 24 h 104"/>
                <a:gd name="T82" fmla="*/ 15 w 94"/>
                <a:gd name="T83" fmla="*/ 14 h 104"/>
                <a:gd name="T84" fmla="*/ 24 w 94"/>
                <a:gd name="T85" fmla="*/ 6 h 104"/>
                <a:gd name="T86" fmla="*/ 36 w 94"/>
                <a:gd name="T87" fmla="*/ 1 h 104"/>
                <a:gd name="T88" fmla="*/ 49 w 94"/>
                <a:gd name="T8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4" h="104">
                  <a:moveTo>
                    <a:pt x="47" y="17"/>
                  </a:moveTo>
                  <a:lnTo>
                    <a:pt x="39" y="18"/>
                  </a:lnTo>
                  <a:lnTo>
                    <a:pt x="32" y="22"/>
                  </a:lnTo>
                  <a:lnTo>
                    <a:pt x="26" y="29"/>
                  </a:lnTo>
                  <a:lnTo>
                    <a:pt x="22" y="39"/>
                  </a:lnTo>
                  <a:lnTo>
                    <a:pt x="21" y="51"/>
                  </a:lnTo>
                  <a:lnTo>
                    <a:pt x="22" y="63"/>
                  </a:lnTo>
                  <a:lnTo>
                    <a:pt x="25" y="72"/>
                  </a:lnTo>
                  <a:lnTo>
                    <a:pt x="30" y="80"/>
                  </a:lnTo>
                  <a:lnTo>
                    <a:pt x="37" y="84"/>
                  </a:lnTo>
                  <a:lnTo>
                    <a:pt x="47" y="86"/>
                  </a:lnTo>
                  <a:lnTo>
                    <a:pt x="55" y="85"/>
                  </a:lnTo>
                  <a:lnTo>
                    <a:pt x="62" y="81"/>
                  </a:lnTo>
                  <a:lnTo>
                    <a:pt x="68" y="74"/>
                  </a:lnTo>
                  <a:lnTo>
                    <a:pt x="72" y="65"/>
                  </a:lnTo>
                  <a:lnTo>
                    <a:pt x="74" y="52"/>
                  </a:lnTo>
                  <a:lnTo>
                    <a:pt x="72" y="37"/>
                  </a:lnTo>
                  <a:lnTo>
                    <a:pt x="67" y="26"/>
                  </a:lnTo>
                  <a:lnTo>
                    <a:pt x="59" y="19"/>
                  </a:lnTo>
                  <a:lnTo>
                    <a:pt x="47" y="17"/>
                  </a:lnTo>
                  <a:close/>
                  <a:moveTo>
                    <a:pt x="49" y="0"/>
                  </a:moveTo>
                  <a:lnTo>
                    <a:pt x="62" y="1"/>
                  </a:lnTo>
                  <a:lnTo>
                    <a:pt x="73" y="5"/>
                  </a:lnTo>
                  <a:lnTo>
                    <a:pt x="82" y="12"/>
                  </a:lnTo>
                  <a:lnTo>
                    <a:pt x="89" y="22"/>
                  </a:lnTo>
                  <a:lnTo>
                    <a:pt x="93" y="34"/>
                  </a:lnTo>
                  <a:lnTo>
                    <a:pt x="94" y="50"/>
                  </a:lnTo>
                  <a:lnTo>
                    <a:pt x="93" y="66"/>
                  </a:lnTo>
                  <a:lnTo>
                    <a:pt x="88" y="79"/>
                  </a:lnTo>
                  <a:lnTo>
                    <a:pt x="80" y="89"/>
                  </a:lnTo>
                  <a:lnTo>
                    <a:pt x="70" y="97"/>
                  </a:lnTo>
                  <a:lnTo>
                    <a:pt x="59" y="102"/>
                  </a:lnTo>
                  <a:lnTo>
                    <a:pt x="46" y="104"/>
                  </a:lnTo>
                  <a:lnTo>
                    <a:pt x="32" y="102"/>
                  </a:lnTo>
                  <a:lnTo>
                    <a:pt x="20" y="97"/>
                  </a:lnTo>
                  <a:lnTo>
                    <a:pt x="11" y="90"/>
                  </a:lnTo>
                  <a:lnTo>
                    <a:pt x="5" y="80"/>
                  </a:lnTo>
                  <a:lnTo>
                    <a:pt x="1" y="67"/>
                  </a:lnTo>
                  <a:lnTo>
                    <a:pt x="0" y="53"/>
                  </a:lnTo>
                  <a:lnTo>
                    <a:pt x="2" y="37"/>
                  </a:lnTo>
                  <a:lnTo>
                    <a:pt x="7" y="24"/>
                  </a:lnTo>
                  <a:lnTo>
                    <a:pt x="15" y="14"/>
                  </a:lnTo>
                  <a:lnTo>
                    <a:pt x="24" y="6"/>
                  </a:lnTo>
                  <a:lnTo>
                    <a:pt x="36" y="1"/>
                  </a:lnTo>
                  <a:lnTo>
                    <a:pt x="4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21"/>
            <p:cNvSpPr>
              <a:spLocks/>
            </p:cNvSpPr>
            <p:nvPr userDrawn="1"/>
          </p:nvSpPr>
          <p:spPr bwMode="auto">
            <a:xfrm>
              <a:off x="1390" y="1077"/>
              <a:ext cx="28" cy="34"/>
            </a:xfrm>
            <a:custGeom>
              <a:avLst/>
              <a:gdLst>
                <a:gd name="T0" fmla="*/ 0 w 83"/>
                <a:gd name="T1" fmla="*/ 0 h 101"/>
                <a:gd name="T2" fmla="*/ 25 w 83"/>
                <a:gd name="T3" fmla="*/ 0 h 101"/>
                <a:gd name="T4" fmla="*/ 53 w 83"/>
                <a:gd name="T5" fmla="*/ 48 h 101"/>
                <a:gd name="T6" fmla="*/ 65 w 83"/>
                <a:gd name="T7" fmla="*/ 72 h 101"/>
                <a:gd name="T8" fmla="*/ 65 w 83"/>
                <a:gd name="T9" fmla="*/ 60 h 101"/>
                <a:gd name="T10" fmla="*/ 64 w 83"/>
                <a:gd name="T11" fmla="*/ 45 h 101"/>
                <a:gd name="T12" fmla="*/ 64 w 83"/>
                <a:gd name="T13" fmla="*/ 32 h 101"/>
                <a:gd name="T14" fmla="*/ 64 w 83"/>
                <a:gd name="T15" fmla="*/ 0 h 101"/>
                <a:gd name="T16" fmla="*/ 83 w 83"/>
                <a:gd name="T17" fmla="*/ 0 h 101"/>
                <a:gd name="T18" fmla="*/ 83 w 83"/>
                <a:gd name="T19" fmla="*/ 101 h 101"/>
                <a:gd name="T20" fmla="*/ 58 w 83"/>
                <a:gd name="T21" fmla="*/ 101 h 101"/>
                <a:gd name="T22" fmla="*/ 29 w 83"/>
                <a:gd name="T23" fmla="*/ 50 h 101"/>
                <a:gd name="T24" fmla="*/ 18 w 83"/>
                <a:gd name="T25" fmla="*/ 28 h 101"/>
                <a:gd name="T26" fmla="*/ 18 w 83"/>
                <a:gd name="T27" fmla="*/ 39 h 101"/>
                <a:gd name="T28" fmla="*/ 19 w 83"/>
                <a:gd name="T29" fmla="*/ 52 h 101"/>
                <a:gd name="T30" fmla="*/ 19 w 83"/>
                <a:gd name="T31" fmla="*/ 65 h 101"/>
                <a:gd name="T32" fmla="*/ 19 w 83"/>
                <a:gd name="T33" fmla="*/ 101 h 101"/>
                <a:gd name="T34" fmla="*/ 0 w 83"/>
                <a:gd name="T35" fmla="*/ 101 h 101"/>
                <a:gd name="T36" fmla="*/ 0 w 83"/>
                <a:gd name="T3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1">
                  <a:moveTo>
                    <a:pt x="0" y="0"/>
                  </a:moveTo>
                  <a:lnTo>
                    <a:pt x="25" y="0"/>
                  </a:lnTo>
                  <a:lnTo>
                    <a:pt x="53" y="48"/>
                  </a:lnTo>
                  <a:lnTo>
                    <a:pt x="65" y="72"/>
                  </a:lnTo>
                  <a:lnTo>
                    <a:pt x="65" y="60"/>
                  </a:lnTo>
                  <a:lnTo>
                    <a:pt x="64" y="45"/>
                  </a:lnTo>
                  <a:lnTo>
                    <a:pt x="64" y="32"/>
                  </a:lnTo>
                  <a:lnTo>
                    <a:pt x="64" y="0"/>
                  </a:lnTo>
                  <a:lnTo>
                    <a:pt x="83" y="0"/>
                  </a:lnTo>
                  <a:lnTo>
                    <a:pt x="83" y="101"/>
                  </a:lnTo>
                  <a:lnTo>
                    <a:pt x="58" y="101"/>
                  </a:lnTo>
                  <a:lnTo>
                    <a:pt x="29" y="50"/>
                  </a:lnTo>
                  <a:lnTo>
                    <a:pt x="18" y="28"/>
                  </a:lnTo>
                  <a:lnTo>
                    <a:pt x="18" y="39"/>
                  </a:lnTo>
                  <a:lnTo>
                    <a:pt x="19" y="52"/>
                  </a:lnTo>
                  <a:lnTo>
                    <a:pt x="19" y="65"/>
                  </a:lnTo>
                  <a:lnTo>
                    <a:pt x="19" y="101"/>
                  </a:lnTo>
                  <a:lnTo>
                    <a:pt x="0" y="10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22"/>
            <p:cNvSpPr>
              <a:spLocks noEditPoints="1"/>
            </p:cNvSpPr>
            <p:nvPr userDrawn="1"/>
          </p:nvSpPr>
          <p:spPr bwMode="auto">
            <a:xfrm>
              <a:off x="1425" y="1077"/>
              <a:ext cx="31" cy="34"/>
            </a:xfrm>
            <a:custGeom>
              <a:avLst/>
              <a:gdLst>
                <a:gd name="T0" fmla="*/ 45 w 93"/>
                <a:gd name="T1" fmla="*/ 22 h 101"/>
                <a:gd name="T2" fmla="*/ 40 w 93"/>
                <a:gd name="T3" fmla="*/ 39 h 101"/>
                <a:gd name="T4" fmla="*/ 31 w 93"/>
                <a:gd name="T5" fmla="*/ 65 h 101"/>
                <a:gd name="T6" fmla="*/ 60 w 93"/>
                <a:gd name="T7" fmla="*/ 65 h 101"/>
                <a:gd name="T8" fmla="*/ 49 w 93"/>
                <a:gd name="T9" fmla="*/ 39 h 101"/>
                <a:gd name="T10" fmla="*/ 45 w 93"/>
                <a:gd name="T11" fmla="*/ 22 h 101"/>
                <a:gd name="T12" fmla="*/ 45 w 93"/>
                <a:gd name="T13" fmla="*/ 22 h 101"/>
                <a:gd name="T14" fmla="*/ 35 w 93"/>
                <a:gd name="T15" fmla="*/ 0 h 101"/>
                <a:gd name="T16" fmla="*/ 57 w 93"/>
                <a:gd name="T17" fmla="*/ 0 h 101"/>
                <a:gd name="T18" fmla="*/ 93 w 93"/>
                <a:gd name="T19" fmla="*/ 101 h 101"/>
                <a:gd name="T20" fmla="*/ 72 w 93"/>
                <a:gd name="T21" fmla="*/ 101 h 101"/>
                <a:gd name="T22" fmla="*/ 65 w 93"/>
                <a:gd name="T23" fmla="*/ 80 h 101"/>
                <a:gd name="T24" fmla="*/ 26 w 93"/>
                <a:gd name="T25" fmla="*/ 80 h 101"/>
                <a:gd name="T26" fmla="*/ 19 w 93"/>
                <a:gd name="T27" fmla="*/ 101 h 101"/>
                <a:gd name="T28" fmla="*/ 0 w 93"/>
                <a:gd name="T29" fmla="*/ 101 h 101"/>
                <a:gd name="T30" fmla="*/ 35 w 93"/>
                <a:gd name="T3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101">
                  <a:moveTo>
                    <a:pt x="45" y="22"/>
                  </a:moveTo>
                  <a:lnTo>
                    <a:pt x="40" y="39"/>
                  </a:lnTo>
                  <a:lnTo>
                    <a:pt x="31" y="65"/>
                  </a:lnTo>
                  <a:lnTo>
                    <a:pt x="60" y="65"/>
                  </a:lnTo>
                  <a:lnTo>
                    <a:pt x="49" y="39"/>
                  </a:lnTo>
                  <a:lnTo>
                    <a:pt x="45" y="22"/>
                  </a:lnTo>
                  <a:lnTo>
                    <a:pt x="45" y="22"/>
                  </a:lnTo>
                  <a:close/>
                  <a:moveTo>
                    <a:pt x="35" y="0"/>
                  </a:moveTo>
                  <a:lnTo>
                    <a:pt x="57" y="0"/>
                  </a:lnTo>
                  <a:lnTo>
                    <a:pt x="93" y="101"/>
                  </a:lnTo>
                  <a:lnTo>
                    <a:pt x="72" y="101"/>
                  </a:lnTo>
                  <a:lnTo>
                    <a:pt x="65" y="80"/>
                  </a:lnTo>
                  <a:lnTo>
                    <a:pt x="26" y="80"/>
                  </a:lnTo>
                  <a:lnTo>
                    <a:pt x="19" y="101"/>
                  </a:lnTo>
                  <a:lnTo>
                    <a:pt x="0" y="101"/>
                  </a:lnTo>
                  <a:lnTo>
                    <a:pt x="3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23"/>
            <p:cNvSpPr>
              <a:spLocks/>
            </p:cNvSpPr>
            <p:nvPr userDrawn="1"/>
          </p:nvSpPr>
          <p:spPr bwMode="auto">
            <a:xfrm>
              <a:off x="1463" y="1077"/>
              <a:ext cx="18" cy="34"/>
            </a:xfrm>
            <a:custGeom>
              <a:avLst/>
              <a:gdLst>
                <a:gd name="T0" fmla="*/ 0 w 52"/>
                <a:gd name="T1" fmla="*/ 0 h 101"/>
                <a:gd name="T2" fmla="*/ 19 w 52"/>
                <a:gd name="T3" fmla="*/ 0 h 101"/>
                <a:gd name="T4" fmla="*/ 19 w 52"/>
                <a:gd name="T5" fmla="*/ 84 h 101"/>
                <a:gd name="T6" fmla="*/ 52 w 52"/>
                <a:gd name="T7" fmla="*/ 84 h 101"/>
                <a:gd name="T8" fmla="*/ 52 w 52"/>
                <a:gd name="T9" fmla="*/ 101 h 101"/>
                <a:gd name="T10" fmla="*/ 0 w 52"/>
                <a:gd name="T11" fmla="*/ 101 h 101"/>
                <a:gd name="T12" fmla="*/ 0 w 52"/>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52" h="101">
                  <a:moveTo>
                    <a:pt x="0" y="0"/>
                  </a:moveTo>
                  <a:lnTo>
                    <a:pt x="19" y="0"/>
                  </a:lnTo>
                  <a:lnTo>
                    <a:pt x="19" y="84"/>
                  </a:lnTo>
                  <a:lnTo>
                    <a:pt x="52" y="84"/>
                  </a:lnTo>
                  <a:lnTo>
                    <a:pt x="52" y="101"/>
                  </a:lnTo>
                  <a:lnTo>
                    <a:pt x="0" y="10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24"/>
            <p:cNvSpPr>
              <a:spLocks/>
            </p:cNvSpPr>
            <p:nvPr userDrawn="1"/>
          </p:nvSpPr>
          <p:spPr bwMode="auto">
            <a:xfrm>
              <a:off x="1501" y="1077"/>
              <a:ext cx="18" cy="34"/>
            </a:xfrm>
            <a:custGeom>
              <a:avLst/>
              <a:gdLst>
                <a:gd name="T0" fmla="*/ 0 w 52"/>
                <a:gd name="T1" fmla="*/ 0 h 101"/>
                <a:gd name="T2" fmla="*/ 19 w 52"/>
                <a:gd name="T3" fmla="*/ 0 h 101"/>
                <a:gd name="T4" fmla="*/ 19 w 52"/>
                <a:gd name="T5" fmla="*/ 84 h 101"/>
                <a:gd name="T6" fmla="*/ 52 w 52"/>
                <a:gd name="T7" fmla="*/ 84 h 101"/>
                <a:gd name="T8" fmla="*/ 52 w 52"/>
                <a:gd name="T9" fmla="*/ 101 h 101"/>
                <a:gd name="T10" fmla="*/ 0 w 52"/>
                <a:gd name="T11" fmla="*/ 101 h 101"/>
                <a:gd name="T12" fmla="*/ 0 w 52"/>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52" h="101">
                  <a:moveTo>
                    <a:pt x="0" y="0"/>
                  </a:moveTo>
                  <a:lnTo>
                    <a:pt x="19" y="0"/>
                  </a:lnTo>
                  <a:lnTo>
                    <a:pt x="19" y="84"/>
                  </a:lnTo>
                  <a:lnTo>
                    <a:pt x="52" y="84"/>
                  </a:lnTo>
                  <a:lnTo>
                    <a:pt x="52" y="101"/>
                  </a:lnTo>
                  <a:lnTo>
                    <a:pt x="0" y="10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25"/>
            <p:cNvSpPr>
              <a:spLocks noEditPoints="1"/>
            </p:cNvSpPr>
            <p:nvPr userDrawn="1"/>
          </p:nvSpPr>
          <p:spPr bwMode="auto">
            <a:xfrm>
              <a:off x="1526" y="1077"/>
              <a:ext cx="31" cy="34"/>
            </a:xfrm>
            <a:custGeom>
              <a:avLst/>
              <a:gdLst>
                <a:gd name="T0" fmla="*/ 46 w 93"/>
                <a:gd name="T1" fmla="*/ 22 h 101"/>
                <a:gd name="T2" fmla="*/ 41 w 93"/>
                <a:gd name="T3" fmla="*/ 39 h 101"/>
                <a:gd name="T4" fmla="*/ 32 w 93"/>
                <a:gd name="T5" fmla="*/ 65 h 101"/>
                <a:gd name="T6" fmla="*/ 60 w 93"/>
                <a:gd name="T7" fmla="*/ 65 h 101"/>
                <a:gd name="T8" fmla="*/ 50 w 93"/>
                <a:gd name="T9" fmla="*/ 39 h 101"/>
                <a:gd name="T10" fmla="*/ 46 w 93"/>
                <a:gd name="T11" fmla="*/ 22 h 101"/>
                <a:gd name="T12" fmla="*/ 46 w 93"/>
                <a:gd name="T13" fmla="*/ 22 h 101"/>
                <a:gd name="T14" fmla="*/ 35 w 93"/>
                <a:gd name="T15" fmla="*/ 0 h 101"/>
                <a:gd name="T16" fmla="*/ 57 w 93"/>
                <a:gd name="T17" fmla="*/ 0 h 101"/>
                <a:gd name="T18" fmla="*/ 93 w 93"/>
                <a:gd name="T19" fmla="*/ 101 h 101"/>
                <a:gd name="T20" fmla="*/ 72 w 93"/>
                <a:gd name="T21" fmla="*/ 101 h 101"/>
                <a:gd name="T22" fmla="*/ 65 w 93"/>
                <a:gd name="T23" fmla="*/ 80 h 101"/>
                <a:gd name="T24" fmla="*/ 26 w 93"/>
                <a:gd name="T25" fmla="*/ 80 h 101"/>
                <a:gd name="T26" fmla="*/ 19 w 93"/>
                <a:gd name="T27" fmla="*/ 101 h 101"/>
                <a:gd name="T28" fmla="*/ 0 w 93"/>
                <a:gd name="T29" fmla="*/ 101 h 101"/>
                <a:gd name="T30" fmla="*/ 35 w 93"/>
                <a:gd name="T3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101">
                  <a:moveTo>
                    <a:pt x="46" y="22"/>
                  </a:moveTo>
                  <a:lnTo>
                    <a:pt x="41" y="39"/>
                  </a:lnTo>
                  <a:lnTo>
                    <a:pt x="32" y="65"/>
                  </a:lnTo>
                  <a:lnTo>
                    <a:pt x="60" y="65"/>
                  </a:lnTo>
                  <a:lnTo>
                    <a:pt x="50" y="39"/>
                  </a:lnTo>
                  <a:lnTo>
                    <a:pt x="46" y="22"/>
                  </a:lnTo>
                  <a:lnTo>
                    <a:pt x="46" y="22"/>
                  </a:lnTo>
                  <a:close/>
                  <a:moveTo>
                    <a:pt x="35" y="0"/>
                  </a:moveTo>
                  <a:lnTo>
                    <a:pt x="57" y="0"/>
                  </a:lnTo>
                  <a:lnTo>
                    <a:pt x="93" y="101"/>
                  </a:lnTo>
                  <a:lnTo>
                    <a:pt x="72" y="101"/>
                  </a:lnTo>
                  <a:lnTo>
                    <a:pt x="65" y="80"/>
                  </a:lnTo>
                  <a:lnTo>
                    <a:pt x="26" y="80"/>
                  </a:lnTo>
                  <a:lnTo>
                    <a:pt x="19" y="101"/>
                  </a:lnTo>
                  <a:lnTo>
                    <a:pt x="0" y="101"/>
                  </a:lnTo>
                  <a:lnTo>
                    <a:pt x="3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26"/>
            <p:cNvSpPr>
              <a:spLocks noEditPoints="1"/>
            </p:cNvSpPr>
            <p:nvPr userDrawn="1"/>
          </p:nvSpPr>
          <p:spPr bwMode="auto">
            <a:xfrm>
              <a:off x="1564" y="1077"/>
              <a:ext cx="23" cy="34"/>
            </a:xfrm>
            <a:custGeom>
              <a:avLst/>
              <a:gdLst>
                <a:gd name="T0" fmla="*/ 28 w 70"/>
                <a:gd name="T1" fmla="*/ 56 h 101"/>
                <a:gd name="T2" fmla="*/ 26 w 70"/>
                <a:gd name="T3" fmla="*/ 56 h 101"/>
                <a:gd name="T4" fmla="*/ 24 w 70"/>
                <a:gd name="T5" fmla="*/ 56 h 101"/>
                <a:gd name="T6" fmla="*/ 22 w 70"/>
                <a:gd name="T7" fmla="*/ 57 h 101"/>
                <a:gd name="T8" fmla="*/ 20 w 70"/>
                <a:gd name="T9" fmla="*/ 57 h 101"/>
                <a:gd name="T10" fmla="*/ 20 w 70"/>
                <a:gd name="T11" fmla="*/ 85 h 101"/>
                <a:gd name="T12" fmla="*/ 22 w 70"/>
                <a:gd name="T13" fmla="*/ 85 h 101"/>
                <a:gd name="T14" fmla="*/ 26 w 70"/>
                <a:gd name="T15" fmla="*/ 85 h 101"/>
                <a:gd name="T16" fmla="*/ 30 w 70"/>
                <a:gd name="T17" fmla="*/ 85 h 101"/>
                <a:gd name="T18" fmla="*/ 38 w 70"/>
                <a:gd name="T19" fmla="*/ 84 h 101"/>
                <a:gd name="T20" fmla="*/ 44 w 70"/>
                <a:gd name="T21" fmla="*/ 81 h 101"/>
                <a:gd name="T22" fmla="*/ 48 w 70"/>
                <a:gd name="T23" fmla="*/ 77 h 101"/>
                <a:gd name="T24" fmla="*/ 49 w 70"/>
                <a:gd name="T25" fmla="*/ 70 h 101"/>
                <a:gd name="T26" fmla="*/ 47 w 70"/>
                <a:gd name="T27" fmla="*/ 64 h 101"/>
                <a:gd name="T28" fmla="*/ 43 w 70"/>
                <a:gd name="T29" fmla="*/ 60 h 101"/>
                <a:gd name="T30" fmla="*/ 37 w 70"/>
                <a:gd name="T31" fmla="*/ 57 h 101"/>
                <a:gd name="T32" fmla="*/ 28 w 70"/>
                <a:gd name="T33" fmla="*/ 56 h 101"/>
                <a:gd name="T34" fmla="*/ 31 w 70"/>
                <a:gd name="T35" fmla="*/ 15 h 101"/>
                <a:gd name="T36" fmla="*/ 25 w 70"/>
                <a:gd name="T37" fmla="*/ 15 h 101"/>
                <a:gd name="T38" fmla="*/ 20 w 70"/>
                <a:gd name="T39" fmla="*/ 16 h 101"/>
                <a:gd name="T40" fmla="*/ 20 w 70"/>
                <a:gd name="T41" fmla="*/ 42 h 101"/>
                <a:gd name="T42" fmla="*/ 23 w 70"/>
                <a:gd name="T43" fmla="*/ 42 h 101"/>
                <a:gd name="T44" fmla="*/ 27 w 70"/>
                <a:gd name="T45" fmla="*/ 42 h 101"/>
                <a:gd name="T46" fmla="*/ 38 w 70"/>
                <a:gd name="T47" fmla="*/ 40 h 101"/>
                <a:gd name="T48" fmla="*/ 45 w 70"/>
                <a:gd name="T49" fmla="*/ 35 h 101"/>
                <a:gd name="T50" fmla="*/ 47 w 70"/>
                <a:gd name="T51" fmla="*/ 28 h 101"/>
                <a:gd name="T52" fmla="*/ 46 w 70"/>
                <a:gd name="T53" fmla="*/ 23 h 101"/>
                <a:gd name="T54" fmla="*/ 44 w 70"/>
                <a:gd name="T55" fmla="*/ 19 h 101"/>
                <a:gd name="T56" fmla="*/ 39 w 70"/>
                <a:gd name="T57" fmla="*/ 16 h 101"/>
                <a:gd name="T58" fmla="*/ 31 w 70"/>
                <a:gd name="T59" fmla="*/ 15 h 101"/>
                <a:gd name="T60" fmla="*/ 34 w 70"/>
                <a:gd name="T61" fmla="*/ 0 h 101"/>
                <a:gd name="T62" fmla="*/ 48 w 70"/>
                <a:gd name="T63" fmla="*/ 1 h 101"/>
                <a:gd name="T64" fmla="*/ 59 w 70"/>
                <a:gd name="T65" fmla="*/ 6 h 101"/>
                <a:gd name="T66" fmla="*/ 65 w 70"/>
                <a:gd name="T67" fmla="*/ 14 h 101"/>
                <a:gd name="T68" fmla="*/ 68 w 70"/>
                <a:gd name="T69" fmla="*/ 25 h 101"/>
                <a:gd name="T70" fmla="*/ 66 w 70"/>
                <a:gd name="T71" fmla="*/ 34 h 101"/>
                <a:gd name="T72" fmla="*/ 60 w 70"/>
                <a:gd name="T73" fmla="*/ 42 h 101"/>
                <a:gd name="T74" fmla="*/ 52 w 70"/>
                <a:gd name="T75" fmla="*/ 47 h 101"/>
                <a:gd name="T76" fmla="*/ 52 w 70"/>
                <a:gd name="T77" fmla="*/ 47 h 101"/>
                <a:gd name="T78" fmla="*/ 60 w 70"/>
                <a:gd name="T79" fmla="*/ 51 h 101"/>
                <a:gd name="T80" fmla="*/ 65 w 70"/>
                <a:gd name="T81" fmla="*/ 56 h 101"/>
                <a:gd name="T82" fmla="*/ 68 w 70"/>
                <a:gd name="T83" fmla="*/ 62 h 101"/>
                <a:gd name="T84" fmla="*/ 70 w 70"/>
                <a:gd name="T85" fmla="*/ 70 h 101"/>
                <a:gd name="T86" fmla="*/ 69 w 70"/>
                <a:gd name="T87" fmla="*/ 77 h 101"/>
                <a:gd name="T88" fmla="*/ 66 w 70"/>
                <a:gd name="T89" fmla="*/ 85 h 101"/>
                <a:gd name="T90" fmla="*/ 61 w 70"/>
                <a:gd name="T91" fmla="*/ 91 h 101"/>
                <a:gd name="T92" fmla="*/ 53 w 70"/>
                <a:gd name="T93" fmla="*/ 96 h 101"/>
                <a:gd name="T94" fmla="*/ 43 w 70"/>
                <a:gd name="T95" fmla="*/ 100 h 101"/>
                <a:gd name="T96" fmla="*/ 29 w 70"/>
                <a:gd name="T97" fmla="*/ 101 h 101"/>
                <a:gd name="T98" fmla="*/ 17 w 70"/>
                <a:gd name="T99" fmla="*/ 101 h 101"/>
                <a:gd name="T100" fmla="*/ 0 w 70"/>
                <a:gd name="T101" fmla="*/ 101 h 101"/>
                <a:gd name="T102" fmla="*/ 0 w 70"/>
                <a:gd name="T103" fmla="*/ 0 h 101"/>
                <a:gd name="T104" fmla="*/ 16 w 70"/>
                <a:gd name="T105" fmla="*/ 0 h 101"/>
                <a:gd name="T106" fmla="*/ 34 w 70"/>
                <a:gd name="T10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0" h="101">
                  <a:moveTo>
                    <a:pt x="28" y="56"/>
                  </a:moveTo>
                  <a:lnTo>
                    <a:pt x="26" y="56"/>
                  </a:lnTo>
                  <a:lnTo>
                    <a:pt x="24" y="56"/>
                  </a:lnTo>
                  <a:lnTo>
                    <a:pt x="22" y="57"/>
                  </a:lnTo>
                  <a:lnTo>
                    <a:pt x="20" y="57"/>
                  </a:lnTo>
                  <a:lnTo>
                    <a:pt x="20" y="85"/>
                  </a:lnTo>
                  <a:lnTo>
                    <a:pt x="22" y="85"/>
                  </a:lnTo>
                  <a:lnTo>
                    <a:pt x="26" y="85"/>
                  </a:lnTo>
                  <a:lnTo>
                    <a:pt x="30" y="85"/>
                  </a:lnTo>
                  <a:lnTo>
                    <a:pt x="38" y="84"/>
                  </a:lnTo>
                  <a:lnTo>
                    <a:pt x="44" y="81"/>
                  </a:lnTo>
                  <a:lnTo>
                    <a:pt x="48" y="77"/>
                  </a:lnTo>
                  <a:lnTo>
                    <a:pt x="49" y="70"/>
                  </a:lnTo>
                  <a:lnTo>
                    <a:pt x="47" y="64"/>
                  </a:lnTo>
                  <a:lnTo>
                    <a:pt x="43" y="60"/>
                  </a:lnTo>
                  <a:lnTo>
                    <a:pt x="37" y="57"/>
                  </a:lnTo>
                  <a:lnTo>
                    <a:pt x="28" y="56"/>
                  </a:lnTo>
                  <a:close/>
                  <a:moveTo>
                    <a:pt x="31" y="15"/>
                  </a:moveTo>
                  <a:lnTo>
                    <a:pt x="25" y="15"/>
                  </a:lnTo>
                  <a:lnTo>
                    <a:pt x="20" y="16"/>
                  </a:lnTo>
                  <a:lnTo>
                    <a:pt x="20" y="42"/>
                  </a:lnTo>
                  <a:lnTo>
                    <a:pt x="23" y="42"/>
                  </a:lnTo>
                  <a:lnTo>
                    <a:pt x="27" y="42"/>
                  </a:lnTo>
                  <a:lnTo>
                    <a:pt x="38" y="40"/>
                  </a:lnTo>
                  <a:lnTo>
                    <a:pt x="45" y="35"/>
                  </a:lnTo>
                  <a:lnTo>
                    <a:pt x="47" y="28"/>
                  </a:lnTo>
                  <a:lnTo>
                    <a:pt x="46" y="23"/>
                  </a:lnTo>
                  <a:lnTo>
                    <a:pt x="44" y="19"/>
                  </a:lnTo>
                  <a:lnTo>
                    <a:pt x="39" y="16"/>
                  </a:lnTo>
                  <a:lnTo>
                    <a:pt x="31" y="15"/>
                  </a:lnTo>
                  <a:close/>
                  <a:moveTo>
                    <a:pt x="34" y="0"/>
                  </a:moveTo>
                  <a:lnTo>
                    <a:pt x="48" y="1"/>
                  </a:lnTo>
                  <a:lnTo>
                    <a:pt x="59" y="6"/>
                  </a:lnTo>
                  <a:lnTo>
                    <a:pt x="65" y="14"/>
                  </a:lnTo>
                  <a:lnTo>
                    <a:pt x="68" y="25"/>
                  </a:lnTo>
                  <a:lnTo>
                    <a:pt x="66" y="34"/>
                  </a:lnTo>
                  <a:lnTo>
                    <a:pt x="60" y="42"/>
                  </a:lnTo>
                  <a:lnTo>
                    <a:pt x="52" y="47"/>
                  </a:lnTo>
                  <a:lnTo>
                    <a:pt x="52" y="47"/>
                  </a:lnTo>
                  <a:lnTo>
                    <a:pt x="60" y="51"/>
                  </a:lnTo>
                  <a:lnTo>
                    <a:pt x="65" y="56"/>
                  </a:lnTo>
                  <a:lnTo>
                    <a:pt x="68" y="62"/>
                  </a:lnTo>
                  <a:lnTo>
                    <a:pt x="70" y="70"/>
                  </a:lnTo>
                  <a:lnTo>
                    <a:pt x="69" y="77"/>
                  </a:lnTo>
                  <a:lnTo>
                    <a:pt x="66" y="85"/>
                  </a:lnTo>
                  <a:lnTo>
                    <a:pt x="61" y="91"/>
                  </a:lnTo>
                  <a:lnTo>
                    <a:pt x="53" y="96"/>
                  </a:lnTo>
                  <a:lnTo>
                    <a:pt x="43" y="100"/>
                  </a:lnTo>
                  <a:lnTo>
                    <a:pt x="29" y="101"/>
                  </a:lnTo>
                  <a:lnTo>
                    <a:pt x="17" y="101"/>
                  </a:lnTo>
                  <a:lnTo>
                    <a:pt x="0" y="101"/>
                  </a:lnTo>
                  <a:lnTo>
                    <a:pt x="0" y="0"/>
                  </a:lnTo>
                  <a:lnTo>
                    <a:pt x="16" y="0"/>
                  </a:lnTo>
                  <a:lnTo>
                    <a:pt x="34"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27"/>
            <p:cNvSpPr>
              <a:spLocks noEditPoints="1"/>
            </p:cNvSpPr>
            <p:nvPr userDrawn="1"/>
          </p:nvSpPr>
          <p:spPr bwMode="auto">
            <a:xfrm>
              <a:off x="1594" y="1077"/>
              <a:ext cx="31" cy="34"/>
            </a:xfrm>
            <a:custGeom>
              <a:avLst/>
              <a:gdLst>
                <a:gd name="T0" fmla="*/ 47 w 94"/>
                <a:gd name="T1" fmla="*/ 17 h 104"/>
                <a:gd name="T2" fmla="*/ 39 w 94"/>
                <a:gd name="T3" fmla="*/ 18 h 104"/>
                <a:gd name="T4" fmla="*/ 32 w 94"/>
                <a:gd name="T5" fmla="*/ 22 h 104"/>
                <a:gd name="T6" fmla="*/ 26 w 94"/>
                <a:gd name="T7" fmla="*/ 29 h 104"/>
                <a:gd name="T8" fmla="*/ 22 w 94"/>
                <a:gd name="T9" fmla="*/ 39 h 104"/>
                <a:gd name="T10" fmla="*/ 20 w 94"/>
                <a:gd name="T11" fmla="*/ 51 h 104"/>
                <a:gd name="T12" fmla="*/ 21 w 94"/>
                <a:gd name="T13" fmla="*/ 63 h 104"/>
                <a:gd name="T14" fmla="*/ 25 w 94"/>
                <a:gd name="T15" fmla="*/ 72 h 104"/>
                <a:gd name="T16" fmla="*/ 30 w 94"/>
                <a:gd name="T17" fmla="*/ 80 h 104"/>
                <a:gd name="T18" fmla="*/ 37 w 94"/>
                <a:gd name="T19" fmla="*/ 84 h 104"/>
                <a:gd name="T20" fmla="*/ 47 w 94"/>
                <a:gd name="T21" fmla="*/ 86 h 104"/>
                <a:gd name="T22" fmla="*/ 54 w 94"/>
                <a:gd name="T23" fmla="*/ 85 h 104"/>
                <a:gd name="T24" fmla="*/ 62 w 94"/>
                <a:gd name="T25" fmla="*/ 81 h 104"/>
                <a:gd name="T26" fmla="*/ 68 w 94"/>
                <a:gd name="T27" fmla="*/ 74 h 104"/>
                <a:gd name="T28" fmla="*/ 72 w 94"/>
                <a:gd name="T29" fmla="*/ 65 h 104"/>
                <a:gd name="T30" fmla="*/ 74 w 94"/>
                <a:gd name="T31" fmla="*/ 52 h 104"/>
                <a:gd name="T32" fmla="*/ 72 w 94"/>
                <a:gd name="T33" fmla="*/ 37 h 104"/>
                <a:gd name="T34" fmla="*/ 67 w 94"/>
                <a:gd name="T35" fmla="*/ 26 h 104"/>
                <a:gd name="T36" fmla="*/ 58 w 94"/>
                <a:gd name="T37" fmla="*/ 19 h 104"/>
                <a:gd name="T38" fmla="*/ 47 w 94"/>
                <a:gd name="T39" fmla="*/ 17 h 104"/>
                <a:gd name="T40" fmla="*/ 49 w 94"/>
                <a:gd name="T41" fmla="*/ 0 h 104"/>
                <a:gd name="T42" fmla="*/ 61 w 94"/>
                <a:gd name="T43" fmla="*/ 1 h 104"/>
                <a:gd name="T44" fmla="*/ 72 w 94"/>
                <a:gd name="T45" fmla="*/ 5 h 104"/>
                <a:gd name="T46" fmla="*/ 81 w 94"/>
                <a:gd name="T47" fmla="*/ 12 h 104"/>
                <a:gd name="T48" fmla="*/ 88 w 94"/>
                <a:gd name="T49" fmla="*/ 22 h 104"/>
                <a:gd name="T50" fmla="*/ 93 w 94"/>
                <a:gd name="T51" fmla="*/ 34 h 104"/>
                <a:gd name="T52" fmla="*/ 94 w 94"/>
                <a:gd name="T53" fmla="*/ 50 h 104"/>
                <a:gd name="T54" fmla="*/ 92 w 94"/>
                <a:gd name="T55" fmla="*/ 66 h 104"/>
                <a:gd name="T56" fmla="*/ 88 w 94"/>
                <a:gd name="T57" fmla="*/ 79 h 104"/>
                <a:gd name="T58" fmla="*/ 80 w 94"/>
                <a:gd name="T59" fmla="*/ 89 h 104"/>
                <a:gd name="T60" fmla="*/ 70 w 94"/>
                <a:gd name="T61" fmla="*/ 97 h 104"/>
                <a:gd name="T62" fmla="*/ 58 w 94"/>
                <a:gd name="T63" fmla="*/ 102 h 104"/>
                <a:gd name="T64" fmla="*/ 45 w 94"/>
                <a:gd name="T65" fmla="*/ 104 h 104"/>
                <a:gd name="T66" fmla="*/ 31 w 94"/>
                <a:gd name="T67" fmla="*/ 102 h 104"/>
                <a:gd name="T68" fmla="*/ 20 w 94"/>
                <a:gd name="T69" fmla="*/ 97 h 104"/>
                <a:gd name="T70" fmla="*/ 11 w 94"/>
                <a:gd name="T71" fmla="*/ 90 h 104"/>
                <a:gd name="T72" fmla="*/ 5 w 94"/>
                <a:gd name="T73" fmla="*/ 80 h 104"/>
                <a:gd name="T74" fmla="*/ 1 w 94"/>
                <a:gd name="T75" fmla="*/ 67 h 104"/>
                <a:gd name="T76" fmla="*/ 0 w 94"/>
                <a:gd name="T77" fmla="*/ 53 h 104"/>
                <a:gd name="T78" fmla="*/ 2 w 94"/>
                <a:gd name="T79" fmla="*/ 37 h 104"/>
                <a:gd name="T80" fmla="*/ 7 w 94"/>
                <a:gd name="T81" fmla="*/ 24 h 104"/>
                <a:gd name="T82" fmla="*/ 14 w 94"/>
                <a:gd name="T83" fmla="*/ 14 h 104"/>
                <a:gd name="T84" fmla="*/ 24 w 94"/>
                <a:gd name="T85" fmla="*/ 6 h 104"/>
                <a:gd name="T86" fmla="*/ 36 w 94"/>
                <a:gd name="T87" fmla="*/ 1 h 104"/>
                <a:gd name="T88" fmla="*/ 49 w 94"/>
                <a:gd name="T8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4" h="104">
                  <a:moveTo>
                    <a:pt x="47" y="17"/>
                  </a:moveTo>
                  <a:lnTo>
                    <a:pt x="39" y="18"/>
                  </a:lnTo>
                  <a:lnTo>
                    <a:pt x="32" y="22"/>
                  </a:lnTo>
                  <a:lnTo>
                    <a:pt x="26" y="29"/>
                  </a:lnTo>
                  <a:lnTo>
                    <a:pt x="22" y="39"/>
                  </a:lnTo>
                  <a:lnTo>
                    <a:pt x="20" y="51"/>
                  </a:lnTo>
                  <a:lnTo>
                    <a:pt x="21" y="63"/>
                  </a:lnTo>
                  <a:lnTo>
                    <a:pt x="25" y="72"/>
                  </a:lnTo>
                  <a:lnTo>
                    <a:pt x="30" y="80"/>
                  </a:lnTo>
                  <a:lnTo>
                    <a:pt x="37" y="84"/>
                  </a:lnTo>
                  <a:lnTo>
                    <a:pt x="47" y="86"/>
                  </a:lnTo>
                  <a:lnTo>
                    <a:pt x="54" y="85"/>
                  </a:lnTo>
                  <a:lnTo>
                    <a:pt x="62" y="81"/>
                  </a:lnTo>
                  <a:lnTo>
                    <a:pt x="68" y="74"/>
                  </a:lnTo>
                  <a:lnTo>
                    <a:pt x="72" y="65"/>
                  </a:lnTo>
                  <a:lnTo>
                    <a:pt x="74" y="52"/>
                  </a:lnTo>
                  <a:lnTo>
                    <a:pt x="72" y="37"/>
                  </a:lnTo>
                  <a:lnTo>
                    <a:pt x="67" y="26"/>
                  </a:lnTo>
                  <a:lnTo>
                    <a:pt x="58" y="19"/>
                  </a:lnTo>
                  <a:lnTo>
                    <a:pt x="47" y="17"/>
                  </a:lnTo>
                  <a:close/>
                  <a:moveTo>
                    <a:pt x="49" y="0"/>
                  </a:moveTo>
                  <a:lnTo>
                    <a:pt x="61" y="1"/>
                  </a:lnTo>
                  <a:lnTo>
                    <a:pt x="72" y="5"/>
                  </a:lnTo>
                  <a:lnTo>
                    <a:pt x="81" y="12"/>
                  </a:lnTo>
                  <a:lnTo>
                    <a:pt x="88" y="22"/>
                  </a:lnTo>
                  <a:lnTo>
                    <a:pt x="93" y="34"/>
                  </a:lnTo>
                  <a:lnTo>
                    <a:pt x="94" y="50"/>
                  </a:lnTo>
                  <a:lnTo>
                    <a:pt x="92" y="66"/>
                  </a:lnTo>
                  <a:lnTo>
                    <a:pt x="88" y="79"/>
                  </a:lnTo>
                  <a:lnTo>
                    <a:pt x="80" y="89"/>
                  </a:lnTo>
                  <a:lnTo>
                    <a:pt x="70" y="97"/>
                  </a:lnTo>
                  <a:lnTo>
                    <a:pt x="58" y="102"/>
                  </a:lnTo>
                  <a:lnTo>
                    <a:pt x="45" y="104"/>
                  </a:lnTo>
                  <a:lnTo>
                    <a:pt x="31" y="102"/>
                  </a:lnTo>
                  <a:lnTo>
                    <a:pt x="20" y="97"/>
                  </a:lnTo>
                  <a:lnTo>
                    <a:pt x="11" y="90"/>
                  </a:lnTo>
                  <a:lnTo>
                    <a:pt x="5" y="80"/>
                  </a:lnTo>
                  <a:lnTo>
                    <a:pt x="1" y="67"/>
                  </a:lnTo>
                  <a:lnTo>
                    <a:pt x="0" y="53"/>
                  </a:lnTo>
                  <a:lnTo>
                    <a:pt x="2" y="37"/>
                  </a:lnTo>
                  <a:lnTo>
                    <a:pt x="7" y="24"/>
                  </a:lnTo>
                  <a:lnTo>
                    <a:pt x="14" y="14"/>
                  </a:lnTo>
                  <a:lnTo>
                    <a:pt x="24" y="6"/>
                  </a:lnTo>
                  <a:lnTo>
                    <a:pt x="36" y="1"/>
                  </a:lnTo>
                  <a:lnTo>
                    <a:pt x="4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28"/>
            <p:cNvSpPr>
              <a:spLocks noEditPoints="1"/>
            </p:cNvSpPr>
            <p:nvPr userDrawn="1"/>
          </p:nvSpPr>
          <p:spPr bwMode="auto">
            <a:xfrm>
              <a:off x="1633" y="1077"/>
              <a:ext cx="24" cy="34"/>
            </a:xfrm>
            <a:custGeom>
              <a:avLst/>
              <a:gdLst>
                <a:gd name="T0" fmla="*/ 26 w 71"/>
                <a:gd name="T1" fmla="*/ 15 h 101"/>
                <a:gd name="T2" fmla="*/ 22 w 71"/>
                <a:gd name="T3" fmla="*/ 16 h 101"/>
                <a:gd name="T4" fmla="*/ 19 w 71"/>
                <a:gd name="T5" fmla="*/ 16 h 101"/>
                <a:gd name="T6" fmla="*/ 19 w 71"/>
                <a:gd name="T7" fmla="*/ 45 h 101"/>
                <a:gd name="T8" fmla="*/ 20 w 71"/>
                <a:gd name="T9" fmla="*/ 45 h 101"/>
                <a:gd name="T10" fmla="*/ 23 w 71"/>
                <a:gd name="T11" fmla="*/ 45 h 101"/>
                <a:gd name="T12" fmla="*/ 26 w 71"/>
                <a:gd name="T13" fmla="*/ 45 h 101"/>
                <a:gd name="T14" fmla="*/ 36 w 71"/>
                <a:gd name="T15" fmla="*/ 43 h 101"/>
                <a:gd name="T16" fmla="*/ 42 w 71"/>
                <a:gd name="T17" fmla="*/ 38 h 101"/>
                <a:gd name="T18" fmla="*/ 44 w 71"/>
                <a:gd name="T19" fmla="*/ 30 h 101"/>
                <a:gd name="T20" fmla="*/ 42 w 71"/>
                <a:gd name="T21" fmla="*/ 22 h 101"/>
                <a:gd name="T22" fmla="*/ 36 w 71"/>
                <a:gd name="T23" fmla="*/ 17 h 101"/>
                <a:gd name="T24" fmla="*/ 26 w 71"/>
                <a:gd name="T25" fmla="*/ 15 h 101"/>
                <a:gd name="T26" fmla="*/ 28 w 71"/>
                <a:gd name="T27" fmla="*/ 0 h 101"/>
                <a:gd name="T28" fmla="*/ 40 w 71"/>
                <a:gd name="T29" fmla="*/ 1 h 101"/>
                <a:gd name="T30" fmla="*/ 51 w 71"/>
                <a:gd name="T31" fmla="*/ 4 h 101"/>
                <a:gd name="T32" fmla="*/ 58 w 71"/>
                <a:gd name="T33" fmla="*/ 9 h 101"/>
                <a:gd name="T34" fmla="*/ 63 w 71"/>
                <a:gd name="T35" fmla="*/ 17 h 101"/>
                <a:gd name="T36" fmla="*/ 64 w 71"/>
                <a:gd name="T37" fmla="*/ 28 h 101"/>
                <a:gd name="T38" fmla="*/ 63 w 71"/>
                <a:gd name="T39" fmla="*/ 38 h 101"/>
                <a:gd name="T40" fmla="*/ 57 w 71"/>
                <a:gd name="T41" fmla="*/ 47 h 101"/>
                <a:gd name="T42" fmla="*/ 49 w 71"/>
                <a:gd name="T43" fmla="*/ 53 h 101"/>
                <a:gd name="T44" fmla="*/ 39 w 71"/>
                <a:gd name="T45" fmla="*/ 56 h 101"/>
                <a:gd name="T46" fmla="*/ 43 w 71"/>
                <a:gd name="T47" fmla="*/ 62 h 101"/>
                <a:gd name="T48" fmla="*/ 47 w 71"/>
                <a:gd name="T49" fmla="*/ 67 h 101"/>
                <a:gd name="T50" fmla="*/ 71 w 71"/>
                <a:gd name="T51" fmla="*/ 101 h 101"/>
                <a:gd name="T52" fmla="*/ 47 w 71"/>
                <a:gd name="T53" fmla="*/ 101 h 101"/>
                <a:gd name="T54" fmla="*/ 19 w 71"/>
                <a:gd name="T55" fmla="*/ 59 h 101"/>
                <a:gd name="T56" fmla="*/ 19 w 71"/>
                <a:gd name="T57" fmla="*/ 59 h 101"/>
                <a:gd name="T58" fmla="*/ 19 w 71"/>
                <a:gd name="T59" fmla="*/ 101 h 101"/>
                <a:gd name="T60" fmla="*/ 0 w 71"/>
                <a:gd name="T61" fmla="*/ 101 h 101"/>
                <a:gd name="T62" fmla="*/ 0 w 71"/>
                <a:gd name="T63" fmla="*/ 0 h 101"/>
                <a:gd name="T64" fmla="*/ 12 w 71"/>
                <a:gd name="T65" fmla="*/ 0 h 101"/>
                <a:gd name="T66" fmla="*/ 28 w 71"/>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 h="101">
                  <a:moveTo>
                    <a:pt x="26" y="15"/>
                  </a:moveTo>
                  <a:lnTo>
                    <a:pt x="22" y="16"/>
                  </a:lnTo>
                  <a:lnTo>
                    <a:pt x="19" y="16"/>
                  </a:lnTo>
                  <a:lnTo>
                    <a:pt x="19" y="45"/>
                  </a:lnTo>
                  <a:lnTo>
                    <a:pt x="20" y="45"/>
                  </a:lnTo>
                  <a:lnTo>
                    <a:pt x="23" y="45"/>
                  </a:lnTo>
                  <a:lnTo>
                    <a:pt x="26" y="45"/>
                  </a:lnTo>
                  <a:lnTo>
                    <a:pt x="36" y="43"/>
                  </a:lnTo>
                  <a:lnTo>
                    <a:pt x="42" y="38"/>
                  </a:lnTo>
                  <a:lnTo>
                    <a:pt x="44" y="30"/>
                  </a:lnTo>
                  <a:lnTo>
                    <a:pt x="42" y="22"/>
                  </a:lnTo>
                  <a:lnTo>
                    <a:pt x="36" y="17"/>
                  </a:lnTo>
                  <a:lnTo>
                    <a:pt x="26" y="15"/>
                  </a:lnTo>
                  <a:close/>
                  <a:moveTo>
                    <a:pt x="28" y="0"/>
                  </a:moveTo>
                  <a:lnTo>
                    <a:pt x="40" y="1"/>
                  </a:lnTo>
                  <a:lnTo>
                    <a:pt x="51" y="4"/>
                  </a:lnTo>
                  <a:lnTo>
                    <a:pt x="58" y="9"/>
                  </a:lnTo>
                  <a:lnTo>
                    <a:pt x="63" y="17"/>
                  </a:lnTo>
                  <a:lnTo>
                    <a:pt x="64" y="28"/>
                  </a:lnTo>
                  <a:lnTo>
                    <a:pt x="63" y="38"/>
                  </a:lnTo>
                  <a:lnTo>
                    <a:pt x="57" y="47"/>
                  </a:lnTo>
                  <a:lnTo>
                    <a:pt x="49" y="53"/>
                  </a:lnTo>
                  <a:lnTo>
                    <a:pt x="39" y="56"/>
                  </a:lnTo>
                  <a:lnTo>
                    <a:pt x="43" y="62"/>
                  </a:lnTo>
                  <a:lnTo>
                    <a:pt x="47" y="67"/>
                  </a:lnTo>
                  <a:lnTo>
                    <a:pt x="71" y="101"/>
                  </a:lnTo>
                  <a:lnTo>
                    <a:pt x="47" y="101"/>
                  </a:lnTo>
                  <a:lnTo>
                    <a:pt x="19" y="59"/>
                  </a:lnTo>
                  <a:lnTo>
                    <a:pt x="19" y="59"/>
                  </a:lnTo>
                  <a:lnTo>
                    <a:pt x="19" y="101"/>
                  </a:lnTo>
                  <a:lnTo>
                    <a:pt x="0" y="101"/>
                  </a:lnTo>
                  <a:lnTo>
                    <a:pt x="0" y="0"/>
                  </a:lnTo>
                  <a:lnTo>
                    <a:pt x="12" y="0"/>
                  </a:lnTo>
                  <a:lnTo>
                    <a:pt x="2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29"/>
            <p:cNvSpPr>
              <a:spLocks noEditPoints="1"/>
            </p:cNvSpPr>
            <p:nvPr userDrawn="1"/>
          </p:nvSpPr>
          <p:spPr bwMode="auto">
            <a:xfrm>
              <a:off x="1722" y="1077"/>
              <a:ext cx="31" cy="34"/>
            </a:xfrm>
            <a:custGeom>
              <a:avLst/>
              <a:gdLst>
                <a:gd name="T0" fmla="*/ 47 w 95"/>
                <a:gd name="T1" fmla="*/ 17 h 104"/>
                <a:gd name="T2" fmla="*/ 39 w 95"/>
                <a:gd name="T3" fmla="*/ 18 h 104"/>
                <a:gd name="T4" fmla="*/ 32 w 95"/>
                <a:gd name="T5" fmla="*/ 22 h 104"/>
                <a:gd name="T6" fmla="*/ 26 w 95"/>
                <a:gd name="T7" fmla="*/ 29 h 104"/>
                <a:gd name="T8" fmla="*/ 22 w 95"/>
                <a:gd name="T9" fmla="*/ 39 h 104"/>
                <a:gd name="T10" fmla="*/ 21 w 95"/>
                <a:gd name="T11" fmla="*/ 51 h 104"/>
                <a:gd name="T12" fmla="*/ 22 w 95"/>
                <a:gd name="T13" fmla="*/ 63 h 104"/>
                <a:gd name="T14" fmla="*/ 25 w 95"/>
                <a:gd name="T15" fmla="*/ 72 h 104"/>
                <a:gd name="T16" fmla="*/ 30 w 95"/>
                <a:gd name="T17" fmla="*/ 80 h 104"/>
                <a:gd name="T18" fmla="*/ 38 w 95"/>
                <a:gd name="T19" fmla="*/ 84 h 104"/>
                <a:gd name="T20" fmla="*/ 47 w 95"/>
                <a:gd name="T21" fmla="*/ 86 h 104"/>
                <a:gd name="T22" fmla="*/ 55 w 95"/>
                <a:gd name="T23" fmla="*/ 85 h 104"/>
                <a:gd name="T24" fmla="*/ 62 w 95"/>
                <a:gd name="T25" fmla="*/ 81 h 104"/>
                <a:gd name="T26" fmla="*/ 68 w 95"/>
                <a:gd name="T27" fmla="*/ 74 h 104"/>
                <a:gd name="T28" fmla="*/ 73 w 95"/>
                <a:gd name="T29" fmla="*/ 65 h 104"/>
                <a:gd name="T30" fmla="*/ 74 w 95"/>
                <a:gd name="T31" fmla="*/ 52 h 104"/>
                <a:gd name="T32" fmla="*/ 72 w 95"/>
                <a:gd name="T33" fmla="*/ 37 h 104"/>
                <a:gd name="T34" fmla="*/ 67 w 95"/>
                <a:gd name="T35" fmla="*/ 26 h 104"/>
                <a:gd name="T36" fmla="*/ 59 w 95"/>
                <a:gd name="T37" fmla="*/ 19 h 104"/>
                <a:gd name="T38" fmla="*/ 47 w 95"/>
                <a:gd name="T39" fmla="*/ 17 h 104"/>
                <a:gd name="T40" fmla="*/ 49 w 95"/>
                <a:gd name="T41" fmla="*/ 0 h 104"/>
                <a:gd name="T42" fmla="*/ 62 w 95"/>
                <a:gd name="T43" fmla="*/ 1 h 104"/>
                <a:gd name="T44" fmla="*/ 73 w 95"/>
                <a:gd name="T45" fmla="*/ 5 h 104"/>
                <a:gd name="T46" fmla="*/ 82 w 95"/>
                <a:gd name="T47" fmla="*/ 12 h 104"/>
                <a:gd name="T48" fmla="*/ 89 w 95"/>
                <a:gd name="T49" fmla="*/ 22 h 104"/>
                <a:gd name="T50" fmla="*/ 93 w 95"/>
                <a:gd name="T51" fmla="*/ 34 h 104"/>
                <a:gd name="T52" fmla="*/ 95 w 95"/>
                <a:gd name="T53" fmla="*/ 50 h 104"/>
                <a:gd name="T54" fmla="*/ 93 w 95"/>
                <a:gd name="T55" fmla="*/ 66 h 104"/>
                <a:gd name="T56" fmla="*/ 88 w 95"/>
                <a:gd name="T57" fmla="*/ 79 h 104"/>
                <a:gd name="T58" fmla="*/ 80 w 95"/>
                <a:gd name="T59" fmla="*/ 89 h 104"/>
                <a:gd name="T60" fmla="*/ 70 w 95"/>
                <a:gd name="T61" fmla="*/ 97 h 104"/>
                <a:gd name="T62" fmla="*/ 59 w 95"/>
                <a:gd name="T63" fmla="*/ 102 h 104"/>
                <a:gd name="T64" fmla="*/ 46 w 95"/>
                <a:gd name="T65" fmla="*/ 104 h 104"/>
                <a:gd name="T66" fmla="*/ 32 w 95"/>
                <a:gd name="T67" fmla="*/ 102 h 104"/>
                <a:gd name="T68" fmla="*/ 20 w 95"/>
                <a:gd name="T69" fmla="*/ 97 h 104"/>
                <a:gd name="T70" fmla="*/ 12 w 95"/>
                <a:gd name="T71" fmla="*/ 90 h 104"/>
                <a:gd name="T72" fmla="*/ 5 w 95"/>
                <a:gd name="T73" fmla="*/ 80 h 104"/>
                <a:gd name="T74" fmla="*/ 2 w 95"/>
                <a:gd name="T75" fmla="*/ 67 h 104"/>
                <a:gd name="T76" fmla="*/ 0 w 95"/>
                <a:gd name="T77" fmla="*/ 53 h 104"/>
                <a:gd name="T78" fmla="*/ 2 w 95"/>
                <a:gd name="T79" fmla="*/ 37 h 104"/>
                <a:gd name="T80" fmla="*/ 7 w 95"/>
                <a:gd name="T81" fmla="*/ 24 h 104"/>
                <a:gd name="T82" fmla="*/ 15 w 95"/>
                <a:gd name="T83" fmla="*/ 14 h 104"/>
                <a:gd name="T84" fmla="*/ 25 w 95"/>
                <a:gd name="T85" fmla="*/ 6 h 104"/>
                <a:gd name="T86" fmla="*/ 36 w 95"/>
                <a:gd name="T87" fmla="*/ 1 h 104"/>
                <a:gd name="T88" fmla="*/ 49 w 95"/>
                <a:gd name="T8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5" h="104">
                  <a:moveTo>
                    <a:pt x="47" y="17"/>
                  </a:moveTo>
                  <a:lnTo>
                    <a:pt x="39" y="18"/>
                  </a:lnTo>
                  <a:lnTo>
                    <a:pt x="32" y="22"/>
                  </a:lnTo>
                  <a:lnTo>
                    <a:pt x="26" y="29"/>
                  </a:lnTo>
                  <a:lnTo>
                    <a:pt x="22" y="39"/>
                  </a:lnTo>
                  <a:lnTo>
                    <a:pt x="21" y="51"/>
                  </a:lnTo>
                  <a:lnTo>
                    <a:pt x="22" y="63"/>
                  </a:lnTo>
                  <a:lnTo>
                    <a:pt x="25" y="72"/>
                  </a:lnTo>
                  <a:lnTo>
                    <a:pt x="30" y="80"/>
                  </a:lnTo>
                  <a:lnTo>
                    <a:pt x="38" y="84"/>
                  </a:lnTo>
                  <a:lnTo>
                    <a:pt x="47" y="86"/>
                  </a:lnTo>
                  <a:lnTo>
                    <a:pt x="55" y="85"/>
                  </a:lnTo>
                  <a:lnTo>
                    <a:pt x="62" y="81"/>
                  </a:lnTo>
                  <a:lnTo>
                    <a:pt x="68" y="74"/>
                  </a:lnTo>
                  <a:lnTo>
                    <a:pt x="73" y="65"/>
                  </a:lnTo>
                  <a:lnTo>
                    <a:pt x="74" y="52"/>
                  </a:lnTo>
                  <a:lnTo>
                    <a:pt x="72" y="37"/>
                  </a:lnTo>
                  <a:lnTo>
                    <a:pt x="67" y="26"/>
                  </a:lnTo>
                  <a:lnTo>
                    <a:pt x="59" y="19"/>
                  </a:lnTo>
                  <a:lnTo>
                    <a:pt x="47" y="17"/>
                  </a:lnTo>
                  <a:close/>
                  <a:moveTo>
                    <a:pt x="49" y="0"/>
                  </a:moveTo>
                  <a:lnTo>
                    <a:pt x="62" y="1"/>
                  </a:lnTo>
                  <a:lnTo>
                    <a:pt x="73" y="5"/>
                  </a:lnTo>
                  <a:lnTo>
                    <a:pt x="82" y="12"/>
                  </a:lnTo>
                  <a:lnTo>
                    <a:pt x="89" y="22"/>
                  </a:lnTo>
                  <a:lnTo>
                    <a:pt x="93" y="34"/>
                  </a:lnTo>
                  <a:lnTo>
                    <a:pt x="95" y="50"/>
                  </a:lnTo>
                  <a:lnTo>
                    <a:pt x="93" y="66"/>
                  </a:lnTo>
                  <a:lnTo>
                    <a:pt x="88" y="79"/>
                  </a:lnTo>
                  <a:lnTo>
                    <a:pt x="80" y="89"/>
                  </a:lnTo>
                  <a:lnTo>
                    <a:pt x="70" y="97"/>
                  </a:lnTo>
                  <a:lnTo>
                    <a:pt x="59" y="102"/>
                  </a:lnTo>
                  <a:lnTo>
                    <a:pt x="46" y="104"/>
                  </a:lnTo>
                  <a:lnTo>
                    <a:pt x="32" y="102"/>
                  </a:lnTo>
                  <a:lnTo>
                    <a:pt x="20" y="97"/>
                  </a:lnTo>
                  <a:lnTo>
                    <a:pt x="12" y="90"/>
                  </a:lnTo>
                  <a:lnTo>
                    <a:pt x="5" y="80"/>
                  </a:lnTo>
                  <a:lnTo>
                    <a:pt x="2" y="67"/>
                  </a:lnTo>
                  <a:lnTo>
                    <a:pt x="0" y="53"/>
                  </a:lnTo>
                  <a:lnTo>
                    <a:pt x="2" y="37"/>
                  </a:lnTo>
                  <a:lnTo>
                    <a:pt x="7" y="24"/>
                  </a:lnTo>
                  <a:lnTo>
                    <a:pt x="15" y="14"/>
                  </a:lnTo>
                  <a:lnTo>
                    <a:pt x="25" y="6"/>
                  </a:lnTo>
                  <a:lnTo>
                    <a:pt x="36" y="1"/>
                  </a:lnTo>
                  <a:lnTo>
                    <a:pt x="4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30"/>
            <p:cNvSpPr>
              <a:spLocks noEditPoints="1"/>
            </p:cNvSpPr>
            <p:nvPr userDrawn="1"/>
          </p:nvSpPr>
          <p:spPr bwMode="auto">
            <a:xfrm>
              <a:off x="1760" y="1077"/>
              <a:ext cx="24" cy="34"/>
            </a:xfrm>
            <a:custGeom>
              <a:avLst/>
              <a:gdLst>
                <a:gd name="T0" fmla="*/ 27 w 72"/>
                <a:gd name="T1" fmla="*/ 15 h 101"/>
                <a:gd name="T2" fmla="*/ 23 w 72"/>
                <a:gd name="T3" fmla="*/ 16 h 101"/>
                <a:gd name="T4" fmla="*/ 19 w 72"/>
                <a:gd name="T5" fmla="*/ 16 h 101"/>
                <a:gd name="T6" fmla="*/ 19 w 72"/>
                <a:gd name="T7" fmla="*/ 45 h 101"/>
                <a:gd name="T8" fmla="*/ 22 w 72"/>
                <a:gd name="T9" fmla="*/ 45 h 101"/>
                <a:gd name="T10" fmla="*/ 26 w 72"/>
                <a:gd name="T11" fmla="*/ 45 h 101"/>
                <a:gd name="T12" fmla="*/ 36 w 72"/>
                <a:gd name="T13" fmla="*/ 43 h 101"/>
                <a:gd name="T14" fmla="*/ 42 w 72"/>
                <a:gd name="T15" fmla="*/ 38 h 101"/>
                <a:gd name="T16" fmla="*/ 45 w 72"/>
                <a:gd name="T17" fmla="*/ 30 h 101"/>
                <a:gd name="T18" fmla="*/ 43 w 72"/>
                <a:gd name="T19" fmla="*/ 22 h 101"/>
                <a:gd name="T20" fmla="*/ 37 w 72"/>
                <a:gd name="T21" fmla="*/ 17 h 101"/>
                <a:gd name="T22" fmla="*/ 27 w 72"/>
                <a:gd name="T23" fmla="*/ 15 h 101"/>
                <a:gd name="T24" fmla="*/ 29 w 72"/>
                <a:gd name="T25" fmla="*/ 0 h 101"/>
                <a:gd name="T26" fmla="*/ 41 w 72"/>
                <a:gd name="T27" fmla="*/ 1 h 101"/>
                <a:gd name="T28" fmla="*/ 51 w 72"/>
                <a:gd name="T29" fmla="*/ 4 h 101"/>
                <a:gd name="T30" fmla="*/ 58 w 72"/>
                <a:gd name="T31" fmla="*/ 9 h 101"/>
                <a:gd name="T32" fmla="*/ 63 w 72"/>
                <a:gd name="T33" fmla="*/ 17 h 101"/>
                <a:gd name="T34" fmla="*/ 65 w 72"/>
                <a:gd name="T35" fmla="*/ 28 h 101"/>
                <a:gd name="T36" fmla="*/ 63 w 72"/>
                <a:gd name="T37" fmla="*/ 38 h 101"/>
                <a:gd name="T38" fmla="*/ 58 w 72"/>
                <a:gd name="T39" fmla="*/ 47 h 101"/>
                <a:gd name="T40" fmla="*/ 50 w 72"/>
                <a:gd name="T41" fmla="*/ 53 h 101"/>
                <a:gd name="T42" fmla="*/ 39 w 72"/>
                <a:gd name="T43" fmla="*/ 56 h 101"/>
                <a:gd name="T44" fmla="*/ 44 w 72"/>
                <a:gd name="T45" fmla="*/ 62 h 101"/>
                <a:gd name="T46" fmla="*/ 48 w 72"/>
                <a:gd name="T47" fmla="*/ 67 h 101"/>
                <a:gd name="T48" fmla="*/ 72 w 72"/>
                <a:gd name="T49" fmla="*/ 101 h 101"/>
                <a:gd name="T50" fmla="*/ 48 w 72"/>
                <a:gd name="T51" fmla="*/ 101 h 101"/>
                <a:gd name="T52" fmla="*/ 20 w 72"/>
                <a:gd name="T53" fmla="*/ 59 h 101"/>
                <a:gd name="T54" fmla="*/ 19 w 72"/>
                <a:gd name="T55" fmla="*/ 59 h 101"/>
                <a:gd name="T56" fmla="*/ 19 w 72"/>
                <a:gd name="T57" fmla="*/ 101 h 101"/>
                <a:gd name="T58" fmla="*/ 0 w 72"/>
                <a:gd name="T59" fmla="*/ 101 h 101"/>
                <a:gd name="T60" fmla="*/ 0 w 72"/>
                <a:gd name="T61" fmla="*/ 0 h 101"/>
                <a:gd name="T62" fmla="*/ 13 w 72"/>
                <a:gd name="T63" fmla="*/ 0 h 101"/>
                <a:gd name="T64" fmla="*/ 29 w 72"/>
                <a:gd name="T6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01">
                  <a:moveTo>
                    <a:pt x="27" y="15"/>
                  </a:moveTo>
                  <a:lnTo>
                    <a:pt x="23" y="16"/>
                  </a:lnTo>
                  <a:lnTo>
                    <a:pt x="19" y="16"/>
                  </a:lnTo>
                  <a:lnTo>
                    <a:pt x="19" y="45"/>
                  </a:lnTo>
                  <a:lnTo>
                    <a:pt x="22" y="45"/>
                  </a:lnTo>
                  <a:lnTo>
                    <a:pt x="26" y="45"/>
                  </a:lnTo>
                  <a:lnTo>
                    <a:pt x="36" y="43"/>
                  </a:lnTo>
                  <a:lnTo>
                    <a:pt x="42" y="38"/>
                  </a:lnTo>
                  <a:lnTo>
                    <a:pt x="45" y="30"/>
                  </a:lnTo>
                  <a:lnTo>
                    <a:pt x="43" y="22"/>
                  </a:lnTo>
                  <a:lnTo>
                    <a:pt x="37" y="17"/>
                  </a:lnTo>
                  <a:lnTo>
                    <a:pt x="27" y="15"/>
                  </a:lnTo>
                  <a:close/>
                  <a:moveTo>
                    <a:pt x="29" y="0"/>
                  </a:moveTo>
                  <a:lnTo>
                    <a:pt x="41" y="1"/>
                  </a:lnTo>
                  <a:lnTo>
                    <a:pt x="51" y="4"/>
                  </a:lnTo>
                  <a:lnTo>
                    <a:pt x="58" y="9"/>
                  </a:lnTo>
                  <a:lnTo>
                    <a:pt x="63" y="17"/>
                  </a:lnTo>
                  <a:lnTo>
                    <a:pt x="65" y="28"/>
                  </a:lnTo>
                  <a:lnTo>
                    <a:pt x="63" y="38"/>
                  </a:lnTo>
                  <a:lnTo>
                    <a:pt x="58" y="47"/>
                  </a:lnTo>
                  <a:lnTo>
                    <a:pt x="50" y="53"/>
                  </a:lnTo>
                  <a:lnTo>
                    <a:pt x="39" y="56"/>
                  </a:lnTo>
                  <a:lnTo>
                    <a:pt x="44" y="62"/>
                  </a:lnTo>
                  <a:lnTo>
                    <a:pt x="48" y="67"/>
                  </a:lnTo>
                  <a:lnTo>
                    <a:pt x="72" y="101"/>
                  </a:lnTo>
                  <a:lnTo>
                    <a:pt x="48" y="101"/>
                  </a:lnTo>
                  <a:lnTo>
                    <a:pt x="20" y="59"/>
                  </a:lnTo>
                  <a:lnTo>
                    <a:pt x="19" y="59"/>
                  </a:lnTo>
                  <a:lnTo>
                    <a:pt x="19" y="101"/>
                  </a:lnTo>
                  <a:lnTo>
                    <a:pt x="0" y="101"/>
                  </a:lnTo>
                  <a:lnTo>
                    <a:pt x="0" y="0"/>
                  </a:lnTo>
                  <a:lnTo>
                    <a:pt x="13" y="0"/>
                  </a:lnTo>
                  <a:lnTo>
                    <a:pt x="2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31"/>
            <p:cNvSpPr>
              <a:spLocks noEditPoints="1"/>
            </p:cNvSpPr>
            <p:nvPr userDrawn="1"/>
          </p:nvSpPr>
          <p:spPr bwMode="auto">
            <a:xfrm>
              <a:off x="1662" y="1077"/>
              <a:ext cx="30" cy="34"/>
            </a:xfrm>
            <a:custGeom>
              <a:avLst/>
              <a:gdLst>
                <a:gd name="T0" fmla="*/ 45 w 92"/>
                <a:gd name="T1" fmla="*/ 22 h 101"/>
                <a:gd name="T2" fmla="*/ 40 w 92"/>
                <a:gd name="T3" fmla="*/ 39 h 101"/>
                <a:gd name="T4" fmla="*/ 31 w 92"/>
                <a:gd name="T5" fmla="*/ 65 h 101"/>
                <a:gd name="T6" fmla="*/ 59 w 92"/>
                <a:gd name="T7" fmla="*/ 65 h 101"/>
                <a:gd name="T8" fmla="*/ 50 w 92"/>
                <a:gd name="T9" fmla="*/ 39 h 101"/>
                <a:gd name="T10" fmla="*/ 45 w 92"/>
                <a:gd name="T11" fmla="*/ 22 h 101"/>
                <a:gd name="T12" fmla="*/ 45 w 92"/>
                <a:gd name="T13" fmla="*/ 22 h 101"/>
                <a:gd name="T14" fmla="*/ 35 w 92"/>
                <a:gd name="T15" fmla="*/ 0 h 101"/>
                <a:gd name="T16" fmla="*/ 57 w 92"/>
                <a:gd name="T17" fmla="*/ 0 h 101"/>
                <a:gd name="T18" fmla="*/ 92 w 92"/>
                <a:gd name="T19" fmla="*/ 101 h 101"/>
                <a:gd name="T20" fmla="*/ 71 w 92"/>
                <a:gd name="T21" fmla="*/ 101 h 101"/>
                <a:gd name="T22" fmla="*/ 64 w 92"/>
                <a:gd name="T23" fmla="*/ 80 h 101"/>
                <a:gd name="T24" fmla="*/ 26 w 92"/>
                <a:gd name="T25" fmla="*/ 80 h 101"/>
                <a:gd name="T26" fmla="*/ 19 w 92"/>
                <a:gd name="T27" fmla="*/ 101 h 101"/>
                <a:gd name="T28" fmla="*/ 0 w 92"/>
                <a:gd name="T29" fmla="*/ 101 h 101"/>
                <a:gd name="T30" fmla="*/ 35 w 92"/>
                <a:gd name="T3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 h="101">
                  <a:moveTo>
                    <a:pt x="45" y="22"/>
                  </a:moveTo>
                  <a:lnTo>
                    <a:pt x="40" y="39"/>
                  </a:lnTo>
                  <a:lnTo>
                    <a:pt x="31" y="65"/>
                  </a:lnTo>
                  <a:lnTo>
                    <a:pt x="59" y="65"/>
                  </a:lnTo>
                  <a:lnTo>
                    <a:pt x="50" y="39"/>
                  </a:lnTo>
                  <a:lnTo>
                    <a:pt x="45" y="22"/>
                  </a:lnTo>
                  <a:lnTo>
                    <a:pt x="45" y="22"/>
                  </a:lnTo>
                  <a:close/>
                  <a:moveTo>
                    <a:pt x="35" y="0"/>
                  </a:moveTo>
                  <a:lnTo>
                    <a:pt x="57" y="0"/>
                  </a:lnTo>
                  <a:lnTo>
                    <a:pt x="92" y="101"/>
                  </a:lnTo>
                  <a:lnTo>
                    <a:pt x="71" y="101"/>
                  </a:lnTo>
                  <a:lnTo>
                    <a:pt x="64" y="80"/>
                  </a:lnTo>
                  <a:lnTo>
                    <a:pt x="26" y="80"/>
                  </a:lnTo>
                  <a:lnTo>
                    <a:pt x="19" y="101"/>
                  </a:lnTo>
                  <a:lnTo>
                    <a:pt x="0" y="101"/>
                  </a:lnTo>
                  <a:lnTo>
                    <a:pt x="3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32"/>
            <p:cNvSpPr>
              <a:spLocks/>
            </p:cNvSpPr>
            <p:nvPr userDrawn="1"/>
          </p:nvSpPr>
          <p:spPr bwMode="auto">
            <a:xfrm>
              <a:off x="1694" y="1077"/>
              <a:ext cx="24" cy="34"/>
            </a:xfrm>
            <a:custGeom>
              <a:avLst/>
              <a:gdLst>
                <a:gd name="T0" fmla="*/ 0 w 71"/>
                <a:gd name="T1" fmla="*/ 0 h 101"/>
                <a:gd name="T2" fmla="*/ 71 w 71"/>
                <a:gd name="T3" fmla="*/ 0 h 101"/>
                <a:gd name="T4" fmla="*/ 71 w 71"/>
                <a:gd name="T5" fmla="*/ 17 h 101"/>
                <a:gd name="T6" fmla="*/ 45 w 71"/>
                <a:gd name="T7" fmla="*/ 17 h 101"/>
                <a:gd name="T8" fmla="*/ 45 w 71"/>
                <a:gd name="T9" fmla="*/ 101 h 101"/>
                <a:gd name="T10" fmla="*/ 25 w 71"/>
                <a:gd name="T11" fmla="*/ 101 h 101"/>
                <a:gd name="T12" fmla="*/ 25 w 71"/>
                <a:gd name="T13" fmla="*/ 17 h 101"/>
                <a:gd name="T14" fmla="*/ 0 w 71"/>
                <a:gd name="T15" fmla="*/ 17 h 101"/>
                <a:gd name="T16" fmla="*/ 0 w 71"/>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01">
                  <a:moveTo>
                    <a:pt x="0" y="0"/>
                  </a:moveTo>
                  <a:lnTo>
                    <a:pt x="71" y="0"/>
                  </a:lnTo>
                  <a:lnTo>
                    <a:pt x="71" y="17"/>
                  </a:lnTo>
                  <a:lnTo>
                    <a:pt x="45" y="17"/>
                  </a:lnTo>
                  <a:lnTo>
                    <a:pt x="45" y="101"/>
                  </a:lnTo>
                  <a:lnTo>
                    <a:pt x="25" y="101"/>
                  </a:lnTo>
                  <a:lnTo>
                    <a:pt x="25" y="17"/>
                  </a:lnTo>
                  <a:lnTo>
                    <a:pt x="0" y="17"/>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33"/>
            <p:cNvSpPr>
              <a:spLocks/>
            </p:cNvSpPr>
            <p:nvPr userDrawn="1"/>
          </p:nvSpPr>
          <p:spPr bwMode="auto">
            <a:xfrm>
              <a:off x="1788" y="1077"/>
              <a:ext cx="28" cy="34"/>
            </a:xfrm>
            <a:custGeom>
              <a:avLst/>
              <a:gdLst>
                <a:gd name="T0" fmla="*/ 0 w 83"/>
                <a:gd name="T1" fmla="*/ 0 h 101"/>
                <a:gd name="T2" fmla="*/ 21 w 83"/>
                <a:gd name="T3" fmla="*/ 0 h 101"/>
                <a:gd name="T4" fmla="*/ 34 w 83"/>
                <a:gd name="T5" fmla="*/ 29 h 101"/>
                <a:gd name="T6" fmla="*/ 41 w 83"/>
                <a:gd name="T7" fmla="*/ 46 h 101"/>
                <a:gd name="T8" fmla="*/ 41 w 83"/>
                <a:gd name="T9" fmla="*/ 46 h 101"/>
                <a:gd name="T10" fmla="*/ 45 w 83"/>
                <a:gd name="T11" fmla="*/ 37 h 101"/>
                <a:gd name="T12" fmla="*/ 49 w 83"/>
                <a:gd name="T13" fmla="*/ 27 h 101"/>
                <a:gd name="T14" fmla="*/ 62 w 83"/>
                <a:gd name="T15" fmla="*/ 0 h 101"/>
                <a:gd name="T16" fmla="*/ 83 w 83"/>
                <a:gd name="T17" fmla="*/ 0 h 101"/>
                <a:gd name="T18" fmla="*/ 50 w 83"/>
                <a:gd name="T19" fmla="*/ 65 h 101"/>
                <a:gd name="T20" fmla="*/ 50 w 83"/>
                <a:gd name="T21" fmla="*/ 101 h 101"/>
                <a:gd name="T22" fmla="*/ 31 w 83"/>
                <a:gd name="T23" fmla="*/ 101 h 101"/>
                <a:gd name="T24" fmla="*/ 31 w 83"/>
                <a:gd name="T25" fmla="*/ 65 h 101"/>
                <a:gd name="T26" fmla="*/ 0 w 83"/>
                <a:gd name="T2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101">
                  <a:moveTo>
                    <a:pt x="0" y="0"/>
                  </a:moveTo>
                  <a:lnTo>
                    <a:pt x="21" y="0"/>
                  </a:lnTo>
                  <a:lnTo>
                    <a:pt x="34" y="29"/>
                  </a:lnTo>
                  <a:lnTo>
                    <a:pt x="41" y="46"/>
                  </a:lnTo>
                  <a:lnTo>
                    <a:pt x="41" y="46"/>
                  </a:lnTo>
                  <a:lnTo>
                    <a:pt x="45" y="37"/>
                  </a:lnTo>
                  <a:lnTo>
                    <a:pt x="49" y="27"/>
                  </a:lnTo>
                  <a:lnTo>
                    <a:pt x="62" y="0"/>
                  </a:lnTo>
                  <a:lnTo>
                    <a:pt x="83" y="0"/>
                  </a:lnTo>
                  <a:lnTo>
                    <a:pt x="50" y="65"/>
                  </a:lnTo>
                  <a:lnTo>
                    <a:pt x="50" y="101"/>
                  </a:lnTo>
                  <a:lnTo>
                    <a:pt x="31" y="101"/>
                  </a:lnTo>
                  <a:lnTo>
                    <a:pt x="31" y="65"/>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34"/>
            <p:cNvSpPr>
              <a:spLocks noEditPoints="1"/>
            </p:cNvSpPr>
            <p:nvPr userDrawn="1"/>
          </p:nvSpPr>
          <p:spPr bwMode="auto">
            <a:xfrm>
              <a:off x="952" y="907"/>
              <a:ext cx="115" cy="132"/>
            </a:xfrm>
            <a:custGeom>
              <a:avLst/>
              <a:gdLst>
                <a:gd name="T0" fmla="*/ 170 w 345"/>
                <a:gd name="T1" fmla="*/ 48 h 398"/>
                <a:gd name="T2" fmla="*/ 162 w 345"/>
                <a:gd name="T3" fmla="*/ 77 h 398"/>
                <a:gd name="T4" fmla="*/ 152 w 345"/>
                <a:gd name="T5" fmla="*/ 106 h 398"/>
                <a:gd name="T6" fmla="*/ 95 w 345"/>
                <a:gd name="T7" fmla="*/ 264 h 398"/>
                <a:gd name="T8" fmla="*/ 246 w 345"/>
                <a:gd name="T9" fmla="*/ 264 h 398"/>
                <a:gd name="T10" fmla="*/ 189 w 345"/>
                <a:gd name="T11" fmla="*/ 107 h 398"/>
                <a:gd name="T12" fmla="*/ 179 w 345"/>
                <a:gd name="T13" fmla="*/ 78 h 398"/>
                <a:gd name="T14" fmla="*/ 171 w 345"/>
                <a:gd name="T15" fmla="*/ 48 h 398"/>
                <a:gd name="T16" fmla="*/ 170 w 345"/>
                <a:gd name="T17" fmla="*/ 48 h 398"/>
                <a:gd name="T18" fmla="*/ 148 w 345"/>
                <a:gd name="T19" fmla="*/ 0 h 398"/>
                <a:gd name="T20" fmla="*/ 197 w 345"/>
                <a:gd name="T21" fmla="*/ 0 h 398"/>
                <a:gd name="T22" fmla="*/ 345 w 345"/>
                <a:gd name="T23" fmla="*/ 398 h 398"/>
                <a:gd name="T24" fmla="*/ 293 w 345"/>
                <a:gd name="T25" fmla="*/ 398 h 398"/>
                <a:gd name="T26" fmla="*/ 259 w 345"/>
                <a:gd name="T27" fmla="*/ 300 h 398"/>
                <a:gd name="T28" fmla="*/ 81 w 345"/>
                <a:gd name="T29" fmla="*/ 300 h 398"/>
                <a:gd name="T30" fmla="*/ 46 w 345"/>
                <a:gd name="T31" fmla="*/ 398 h 398"/>
                <a:gd name="T32" fmla="*/ 0 w 345"/>
                <a:gd name="T33" fmla="*/ 398 h 398"/>
                <a:gd name="T34" fmla="*/ 148 w 345"/>
                <a:gd name="T35"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5" h="398">
                  <a:moveTo>
                    <a:pt x="170" y="48"/>
                  </a:moveTo>
                  <a:lnTo>
                    <a:pt x="162" y="77"/>
                  </a:lnTo>
                  <a:lnTo>
                    <a:pt x="152" y="106"/>
                  </a:lnTo>
                  <a:lnTo>
                    <a:pt x="95" y="264"/>
                  </a:lnTo>
                  <a:lnTo>
                    <a:pt x="246" y="264"/>
                  </a:lnTo>
                  <a:lnTo>
                    <a:pt x="189" y="107"/>
                  </a:lnTo>
                  <a:lnTo>
                    <a:pt x="179" y="78"/>
                  </a:lnTo>
                  <a:lnTo>
                    <a:pt x="171" y="48"/>
                  </a:lnTo>
                  <a:lnTo>
                    <a:pt x="170" y="48"/>
                  </a:lnTo>
                  <a:close/>
                  <a:moveTo>
                    <a:pt x="148" y="0"/>
                  </a:moveTo>
                  <a:lnTo>
                    <a:pt x="197" y="0"/>
                  </a:lnTo>
                  <a:lnTo>
                    <a:pt x="345" y="398"/>
                  </a:lnTo>
                  <a:lnTo>
                    <a:pt x="293" y="398"/>
                  </a:lnTo>
                  <a:lnTo>
                    <a:pt x="259" y="300"/>
                  </a:lnTo>
                  <a:lnTo>
                    <a:pt x="81" y="300"/>
                  </a:lnTo>
                  <a:lnTo>
                    <a:pt x="46" y="398"/>
                  </a:lnTo>
                  <a:lnTo>
                    <a:pt x="0" y="398"/>
                  </a:lnTo>
                  <a:lnTo>
                    <a:pt x="14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35"/>
            <p:cNvSpPr>
              <a:spLocks/>
            </p:cNvSpPr>
            <p:nvPr userDrawn="1"/>
          </p:nvSpPr>
          <p:spPr bwMode="auto">
            <a:xfrm>
              <a:off x="1080" y="940"/>
              <a:ext cx="47" cy="99"/>
            </a:xfrm>
            <a:custGeom>
              <a:avLst/>
              <a:gdLst>
                <a:gd name="T0" fmla="*/ 119 w 141"/>
                <a:gd name="T1" fmla="*/ 0 h 299"/>
                <a:gd name="T2" fmla="*/ 141 w 141"/>
                <a:gd name="T3" fmla="*/ 0 h 299"/>
                <a:gd name="T4" fmla="*/ 139 w 141"/>
                <a:gd name="T5" fmla="*/ 44 h 299"/>
                <a:gd name="T6" fmla="*/ 119 w 141"/>
                <a:gd name="T7" fmla="*/ 42 h 299"/>
                <a:gd name="T8" fmla="*/ 101 w 141"/>
                <a:gd name="T9" fmla="*/ 45 h 299"/>
                <a:gd name="T10" fmla="*/ 86 w 141"/>
                <a:gd name="T11" fmla="*/ 53 h 299"/>
                <a:gd name="T12" fmla="*/ 73 w 141"/>
                <a:gd name="T13" fmla="*/ 64 h 299"/>
                <a:gd name="T14" fmla="*/ 62 w 141"/>
                <a:gd name="T15" fmla="*/ 79 h 299"/>
                <a:gd name="T16" fmla="*/ 54 w 141"/>
                <a:gd name="T17" fmla="*/ 99 h 299"/>
                <a:gd name="T18" fmla="*/ 48 w 141"/>
                <a:gd name="T19" fmla="*/ 123 h 299"/>
                <a:gd name="T20" fmla="*/ 45 w 141"/>
                <a:gd name="T21" fmla="*/ 151 h 299"/>
                <a:gd name="T22" fmla="*/ 44 w 141"/>
                <a:gd name="T23" fmla="*/ 182 h 299"/>
                <a:gd name="T24" fmla="*/ 44 w 141"/>
                <a:gd name="T25" fmla="*/ 299 h 299"/>
                <a:gd name="T26" fmla="*/ 0 w 141"/>
                <a:gd name="T27" fmla="*/ 299 h 299"/>
                <a:gd name="T28" fmla="*/ 0 w 141"/>
                <a:gd name="T29" fmla="*/ 5 h 299"/>
                <a:gd name="T30" fmla="*/ 43 w 141"/>
                <a:gd name="T31" fmla="*/ 5 h 299"/>
                <a:gd name="T32" fmla="*/ 43 w 141"/>
                <a:gd name="T33" fmla="*/ 27 h 299"/>
                <a:gd name="T34" fmla="*/ 40 w 141"/>
                <a:gd name="T35" fmla="*/ 53 h 299"/>
                <a:gd name="T36" fmla="*/ 37 w 141"/>
                <a:gd name="T37" fmla="*/ 79 h 299"/>
                <a:gd name="T38" fmla="*/ 37 w 141"/>
                <a:gd name="T39" fmla="*/ 79 h 299"/>
                <a:gd name="T40" fmla="*/ 43 w 141"/>
                <a:gd name="T41" fmla="*/ 63 h 299"/>
                <a:gd name="T42" fmla="*/ 50 w 141"/>
                <a:gd name="T43" fmla="*/ 48 h 299"/>
                <a:gd name="T44" fmla="*/ 59 w 141"/>
                <a:gd name="T45" fmla="*/ 34 h 299"/>
                <a:gd name="T46" fmla="*/ 71 w 141"/>
                <a:gd name="T47" fmla="*/ 21 h 299"/>
                <a:gd name="T48" fmla="*/ 84 w 141"/>
                <a:gd name="T49" fmla="*/ 11 h 299"/>
                <a:gd name="T50" fmla="*/ 101 w 141"/>
                <a:gd name="T51" fmla="*/ 3 h 299"/>
                <a:gd name="T52" fmla="*/ 119 w 141"/>
                <a:gd name="T53" fmla="*/ 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1" h="299">
                  <a:moveTo>
                    <a:pt x="119" y="0"/>
                  </a:moveTo>
                  <a:lnTo>
                    <a:pt x="141" y="0"/>
                  </a:lnTo>
                  <a:lnTo>
                    <a:pt x="139" y="44"/>
                  </a:lnTo>
                  <a:lnTo>
                    <a:pt x="119" y="42"/>
                  </a:lnTo>
                  <a:lnTo>
                    <a:pt x="101" y="45"/>
                  </a:lnTo>
                  <a:lnTo>
                    <a:pt x="86" y="53"/>
                  </a:lnTo>
                  <a:lnTo>
                    <a:pt x="73" y="64"/>
                  </a:lnTo>
                  <a:lnTo>
                    <a:pt x="62" y="79"/>
                  </a:lnTo>
                  <a:lnTo>
                    <a:pt x="54" y="99"/>
                  </a:lnTo>
                  <a:lnTo>
                    <a:pt x="48" y="123"/>
                  </a:lnTo>
                  <a:lnTo>
                    <a:pt x="45" y="151"/>
                  </a:lnTo>
                  <a:lnTo>
                    <a:pt x="44" y="182"/>
                  </a:lnTo>
                  <a:lnTo>
                    <a:pt x="44" y="299"/>
                  </a:lnTo>
                  <a:lnTo>
                    <a:pt x="0" y="299"/>
                  </a:lnTo>
                  <a:lnTo>
                    <a:pt x="0" y="5"/>
                  </a:lnTo>
                  <a:lnTo>
                    <a:pt x="43" y="5"/>
                  </a:lnTo>
                  <a:lnTo>
                    <a:pt x="43" y="27"/>
                  </a:lnTo>
                  <a:lnTo>
                    <a:pt x="40" y="53"/>
                  </a:lnTo>
                  <a:lnTo>
                    <a:pt x="37" y="79"/>
                  </a:lnTo>
                  <a:lnTo>
                    <a:pt x="37" y="79"/>
                  </a:lnTo>
                  <a:lnTo>
                    <a:pt x="43" y="63"/>
                  </a:lnTo>
                  <a:lnTo>
                    <a:pt x="50" y="48"/>
                  </a:lnTo>
                  <a:lnTo>
                    <a:pt x="59" y="34"/>
                  </a:lnTo>
                  <a:lnTo>
                    <a:pt x="71" y="21"/>
                  </a:lnTo>
                  <a:lnTo>
                    <a:pt x="84" y="11"/>
                  </a:lnTo>
                  <a:lnTo>
                    <a:pt x="101" y="3"/>
                  </a:lnTo>
                  <a:lnTo>
                    <a:pt x="11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36"/>
            <p:cNvSpPr>
              <a:spLocks noEditPoints="1"/>
            </p:cNvSpPr>
            <p:nvPr userDrawn="1"/>
          </p:nvSpPr>
          <p:spPr bwMode="auto">
            <a:xfrm>
              <a:off x="1131" y="940"/>
              <a:ext cx="94" cy="151"/>
            </a:xfrm>
            <a:custGeom>
              <a:avLst/>
              <a:gdLst>
                <a:gd name="T0" fmla="*/ 56 w 282"/>
                <a:gd name="T1" fmla="*/ 325 h 453"/>
                <a:gd name="T2" fmla="*/ 47 w 282"/>
                <a:gd name="T3" fmla="*/ 375 h 453"/>
                <a:gd name="T4" fmla="*/ 76 w 282"/>
                <a:gd name="T5" fmla="*/ 406 h 453"/>
                <a:gd name="T6" fmla="*/ 131 w 282"/>
                <a:gd name="T7" fmla="*/ 417 h 453"/>
                <a:gd name="T8" fmla="*/ 198 w 282"/>
                <a:gd name="T9" fmla="*/ 403 h 453"/>
                <a:gd name="T10" fmla="*/ 230 w 282"/>
                <a:gd name="T11" fmla="*/ 367 h 453"/>
                <a:gd name="T12" fmla="*/ 225 w 282"/>
                <a:gd name="T13" fmla="*/ 323 h 453"/>
                <a:gd name="T14" fmla="*/ 186 w 282"/>
                <a:gd name="T15" fmla="*/ 302 h 453"/>
                <a:gd name="T16" fmla="*/ 95 w 282"/>
                <a:gd name="T17" fmla="*/ 300 h 453"/>
                <a:gd name="T18" fmla="*/ 116 w 282"/>
                <a:gd name="T19" fmla="*/ 36 h 453"/>
                <a:gd name="T20" fmla="*/ 70 w 282"/>
                <a:gd name="T21" fmla="*/ 61 h 453"/>
                <a:gd name="T22" fmla="*/ 54 w 282"/>
                <a:gd name="T23" fmla="*/ 109 h 453"/>
                <a:gd name="T24" fmla="*/ 70 w 282"/>
                <a:gd name="T25" fmla="*/ 158 h 453"/>
                <a:gd name="T26" fmla="*/ 114 w 282"/>
                <a:gd name="T27" fmla="*/ 181 h 453"/>
                <a:gd name="T28" fmla="*/ 170 w 282"/>
                <a:gd name="T29" fmla="*/ 176 h 453"/>
                <a:gd name="T30" fmla="*/ 206 w 282"/>
                <a:gd name="T31" fmla="*/ 144 h 453"/>
                <a:gd name="T32" fmla="*/ 211 w 282"/>
                <a:gd name="T33" fmla="*/ 89 h 453"/>
                <a:gd name="T34" fmla="*/ 186 w 282"/>
                <a:gd name="T35" fmla="*/ 48 h 453"/>
                <a:gd name="T36" fmla="*/ 136 w 282"/>
                <a:gd name="T37" fmla="*/ 34 h 453"/>
                <a:gd name="T38" fmla="*/ 168 w 282"/>
                <a:gd name="T39" fmla="*/ 2 h 453"/>
                <a:gd name="T40" fmla="*/ 192 w 282"/>
                <a:gd name="T41" fmla="*/ 4 h 453"/>
                <a:gd name="T42" fmla="*/ 218 w 282"/>
                <a:gd name="T43" fmla="*/ 5 h 453"/>
                <a:gd name="T44" fmla="*/ 247 w 282"/>
                <a:gd name="T45" fmla="*/ 40 h 453"/>
                <a:gd name="T46" fmla="*/ 230 w 282"/>
                <a:gd name="T47" fmla="*/ 39 h 453"/>
                <a:gd name="T48" fmla="*/ 229 w 282"/>
                <a:gd name="T49" fmla="*/ 40 h 453"/>
                <a:gd name="T50" fmla="*/ 255 w 282"/>
                <a:gd name="T51" fmla="*/ 84 h 453"/>
                <a:gd name="T52" fmla="*/ 251 w 282"/>
                <a:gd name="T53" fmla="*/ 144 h 453"/>
                <a:gd name="T54" fmla="*/ 218 w 282"/>
                <a:gd name="T55" fmla="*/ 190 h 453"/>
                <a:gd name="T56" fmla="*/ 157 w 282"/>
                <a:gd name="T57" fmla="*/ 213 h 453"/>
                <a:gd name="T58" fmla="*/ 101 w 282"/>
                <a:gd name="T59" fmla="*/ 213 h 453"/>
                <a:gd name="T60" fmla="*/ 73 w 282"/>
                <a:gd name="T61" fmla="*/ 222 h 453"/>
                <a:gd name="T62" fmla="*/ 69 w 282"/>
                <a:gd name="T63" fmla="*/ 246 h 453"/>
                <a:gd name="T64" fmla="*/ 101 w 282"/>
                <a:gd name="T65" fmla="*/ 261 h 453"/>
                <a:gd name="T66" fmla="*/ 204 w 282"/>
                <a:gd name="T67" fmla="*/ 264 h 453"/>
                <a:gd name="T68" fmla="*/ 258 w 282"/>
                <a:gd name="T69" fmla="*/ 291 h 453"/>
                <a:gd name="T70" fmla="*/ 276 w 282"/>
                <a:gd name="T71" fmla="*/ 344 h 453"/>
                <a:gd name="T72" fmla="*/ 252 w 282"/>
                <a:gd name="T73" fmla="*/ 407 h 453"/>
                <a:gd name="T74" fmla="*/ 185 w 282"/>
                <a:gd name="T75" fmla="*/ 445 h 453"/>
                <a:gd name="T76" fmla="*/ 95 w 282"/>
                <a:gd name="T77" fmla="*/ 452 h 453"/>
                <a:gd name="T78" fmla="*/ 33 w 282"/>
                <a:gd name="T79" fmla="*/ 431 h 453"/>
                <a:gd name="T80" fmla="*/ 2 w 282"/>
                <a:gd name="T81" fmla="*/ 387 h 453"/>
                <a:gd name="T82" fmla="*/ 10 w 282"/>
                <a:gd name="T83" fmla="*/ 327 h 453"/>
                <a:gd name="T84" fmla="*/ 51 w 282"/>
                <a:gd name="T85" fmla="*/ 289 h 453"/>
                <a:gd name="T86" fmla="*/ 23 w 282"/>
                <a:gd name="T87" fmla="*/ 260 h 453"/>
                <a:gd name="T88" fmla="*/ 30 w 282"/>
                <a:gd name="T89" fmla="*/ 218 h 453"/>
                <a:gd name="T90" fmla="*/ 38 w 282"/>
                <a:gd name="T91" fmla="*/ 187 h 453"/>
                <a:gd name="T92" fmla="*/ 12 w 282"/>
                <a:gd name="T93" fmla="*/ 136 h 453"/>
                <a:gd name="T94" fmla="*/ 19 w 282"/>
                <a:gd name="T95" fmla="*/ 69 h 453"/>
                <a:gd name="T96" fmla="*/ 62 w 282"/>
                <a:gd name="T97" fmla="*/ 20 h 453"/>
                <a:gd name="T98" fmla="*/ 138 w 282"/>
                <a:gd name="T99"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2" h="453">
                  <a:moveTo>
                    <a:pt x="86" y="300"/>
                  </a:moveTo>
                  <a:lnTo>
                    <a:pt x="69" y="311"/>
                  </a:lnTo>
                  <a:lnTo>
                    <a:pt x="56" y="325"/>
                  </a:lnTo>
                  <a:lnTo>
                    <a:pt x="47" y="341"/>
                  </a:lnTo>
                  <a:lnTo>
                    <a:pt x="44" y="358"/>
                  </a:lnTo>
                  <a:lnTo>
                    <a:pt x="47" y="375"/>
                  </a:lnTo>
                  <a:lnTo>
                    <a:pt x="53" y="387"/>
                  </a:lnTo>
                  <a:lnTo>
                    <a:pt x="63" y="398"/>
                  </a:lnTo>
                  <a:lnTo>
                    <a:pt x="76" y="406"/>
                  </a:lnTo>
                  <a:lnTo>
                    <a:pt x="91" y="412"/>
                  </a:lnTo>
                  <a:lnTo>
                    <a:pt x="111" y="416"/>
                  </a:lnTo>
                  <a:lnTo>
                    <a:pt x="131" y="417"/>
                  </a:lnTo>
                  <a:lnTo>
                    <a:pt x="156" y="415"/>
                  </a:lnTo>
                  <a:lnTo>
                    <a:pt x="179" y="411"/>
                  </a:lnTo>
                  <a:lnTo>
                    <a:pt x="198" y="403"/>
                  </a:lnTo>
                  <a:lnTo>
                    <a:pt x="212" y="393"/>
                  </a:lnTo>
                  <a:lnTo>
                    <a:pt x="223" y="381"/>
                  </a:lnTo>
                  <a:lnTo>
                    <a:pt x="230" y="367"/>
                  </a:lnTo>
                  <a:lnTo>
                    <a:pt x="232" y="350"/>
                  </a:lnTo>
                  <a:lnTo>
                    <a:pt x="231" y="336"/>
                  </a:lnTo>
                  <a:lnTo>
                    <a:pt x="225" y="323"/>
                  </a:lnTo>
                  <a:lnTo>
                    <a:pt x="216" y="314"/>
                  </a:lnTo>
                  <a:lnTo>
                    <a:pt x="203" y="306"/>
                  </a:lnTo>
                  <a:lnTo>
                    <a:pt x="186" y="302"/>
                  </a:lnTo>
                  <a:lnTo>
                    <a:pt x="166" y="300"/>
                  </a:lnTo>
                  <a:lnTo>
                    <a:pt x="105" y="300"/>
                  </a:lnTo>
                  <a:lnTo>
                    <a:pt x="95" y="300"/>
                  </a:lnTo>
                  <a:lnTo>
                    <a:pt x="86" y="300"/>
                  </a:lnTo>
                  <a:close/>
                  <a:moveTo>
                    <a:pt x="136" y="34"/>
                  </a:moveTo>
                  <a:lnTo>
                    <a:pt x="116" y="36"/>
                  </a:lnTo>
                  <a:lnTo>
                    <a:pt x="97" y="41"/>
                  </a:lnTo>
                  <a:lnTo>
                    <a:pt x="82" y="50"/>
                  </a:lnTo>
                  <a:lnTo>
                    <a:pt x="70" y="61"/>
                  </a:lnTo>
                  <a:lnTo>
                    <a:pt x="61" y="75"/>
                  </a:lnTo>
                  <a:lnTo>
                    <a:pt x="56" y="91"/>
                  </a:lnTo>
                  <a:lnTo>
                    <a:pt x="54" y="109"/>
                  </a:lnTo>
                  <a:lnTo>
                    <a:pt x="56" y="128"/>
                  </a:lnTo>
                  <a:lnTo>
                    <a:pt x="61" y="144"/>
                  </a:lnTo>
                  <a:lnTo>
                    <a:pt x="70" y="158"/>
                  </a:lnTo>
                  <a:lnTo>
                    <a:pt x="81" y="168"/>
                  </a:lnTo>
                  <a:lnTo>
                    <a:pt x="95" y="176"/>
                  </a:lnTo>
                  <a:lnTo>
                    <a:pt x="114" y="181"/>
                  </a:lnTo>
                  <a:lnTo>
                    <a:pt x="134" y="182"/>
                  </a:lnTo>
                  <a:lnTo>
                    <a:pt x="153" y="181"/>
                  </a:lnTo>
                  <a:lnTo>
                    <a:pt x="170" y="176"/>
                  </a:lnTo>
                  <a:lnTo>
                    <a:pt x="185" y="168"/>
                  </a:lnTo>
                  <a:lnTo>
                    <a:pt x="197" y="158"/>
                  </a:lnTo>
                  <a:lnTo>
                    <a:pt x="206" y="144"/>
                  </a:lnTo>
                  <a:lnTo>
                    <a:pt x="211" y="128"/>
                  </a:lnTo>
                  <a:lnTo>
                    <a:pt x="213" y="109"/>
                  </a:lnTo>
                  <a:lnTo>
                    <a:pt x="211" y="89"/>
                  </a:lnTo>
                  <a:lnTo>
                    <a:pt x="206" y="73"/>
                  </a:lnTo>
                  <a:lnTo>
                    <a:pt x="198" y="59"/>
                  </a:lnTo>
                  <a:lnTo>
                    <a:pt x="186" y="48"/>
                  </a:lnTo>
                  <a:lnTo>
                    <a:pt x="172" y="41"/>
                  </a:lnTo>
                  <a:lnTo>
                    <a:pt x="155" y="36"/>
                  </a:lnTo>
                  <a:lnTo>
                    <a:pt x="136" y="34"/>
                  </a:lnTo>
                  <a:close/>
                  <a:moveTo>
                    <a:pt x="138" y="0"/>
                  </a:moveTo>
                  <a:lnTo>
                    <a:pt x="154" y="1"/>
                  </a:lnTo>
                  <a:lnTo>
                    <a:pt x="168" y="2"/>
                  </a:lnTo>
                  <a:lnTo>
                    <a:pt x="173" y="3"/>
                  </a:lnTo>
                  <a:lnTo>
                    <a:pt x="181" y="3"/>
                  </a:lnTo>
                  <a:lnTo>
                    <a:pt x="192" y="4"/>
                  </a:lnTo>
                  <a:lnTo>
                    <a:pt x="203" y="5"/>
                  </a:lnTo>
                  <a:lnTo>
                    <a:pt x="212" y="5"/>
                  </a:lnTo>
                  <a:lnTo>
                    <a:pt x="218" y="5"/>
                  </a:lnTo>
                  <a:lnTo>
                    <a:pt x="282" y="5"/>
                  </a:lnTo>
                  <a:lnTo>
                    <a:pt x="282" y="40"/>
                  </a:lnTo>
                  <a:lnTo>
                    <a:pt x="247" y="40"/>
                  </a:lnTo>
                  <a:lnTo>
                    <a:pt x="243" y="40"/>
                  </a:lnTo>
                  <a:lnTo>
                    <a:pt x="236" y="39"/>
                  </a:lnTo>
                  <a:lnTo>
                    <a:pt x="230" y="39"/>
                  </a:lnTo>
                  <a:lnTo>
                    <a:pt x="227" y="39"/>
                  </a:lnTo>
                  <a:lnTo>
                    <a:pt x="228" y="39"/>
                  </a:lnTo>
                  <a:lnTo>
                    <a:pt x="229" y="40"/>
                  </a:lnTo>
                  <a:lnTo>
                    <a:pt x="240" y="52"/>
                  </a:lnTo>
                  <a:lnTo>
                    <a:pt x="249" y="67"/>
                  </a:lnTo>
                  <a:lnTo>
                    <a:pt x="255" y="84"/>
                  </a:lnTo>
                  <a:lnTo>
                    <a:pt x="257" y="104"/>
                  </a:lnTo>
                  <a:lnTo>
                    <a:pt x="255" y="125"/>
                  </a:lnTo>
                  <a:lnTo>
                    <a:pt x="251" y="144"/>
                  </a:lnTo>
                  <a:lnTo>
                    <a:pt x="243" y="161"/>
                  </a:lnTo>
                  <a:lnTo>
                    <a:pt x="232" y="177"/>
                  </a:lnTo>
                  <a:lnTo>
                    <a:pt x="218" y="190"/>
                  </a:lnTo>
                  <a:lnTo>
                    <a:pt x="200" y="200"/>
                  </a:lnTo>
                  <a:lnTo>
                    <a:pt x="180" y="208"/>
                  </a:lnTo>
                  <a:lnTo>
                    <a:pt x="157" y="213"/>
                  </a:lnTo>
                  <a:lnTo>
                    <a:pt x="130" y="215"/>
                  </a:lnTo>
                  <a:lnTo>
                    <a:pt x="116" y="214"/>
                  </a:lnTo>
                  <a:lnTo>
                    <a:pt x="101" y="213"/>
                  </a:lnTo>
                  <a:lnTo>
                    <a:pt x="89" y="211"/>
                  </a:lnTo>
                  <a:lnTo>
                    <a:pt x="79" y="216"/>
                  </a:lnTo>
                  <a:lnTo>
                    <a:pt x="73" y="222"/>
                  </a:lnTo>
                  <a:lnTo>
                    <a:pt x="69" y="230"/>
                  </a:lnTo>
                  <a:lnTo>
                    <a:pt x="67" y="237"/>
                  </a:lnTo>
                  <a:lnTo>
                    <a:pt x="69" y="246"/>
                  </a:lnTo>
                  <a:lnTo>
                    <a:pt x="75" y="253"/>
                  </a:lnTo>
                  <a:lnTo>
                    <a:pt x="86" y="258"/>
                  </a:lnTo>
                  <a:lnTo>
                    <a:pt x="101" y="261"/>
                  </a:lnTo>
                  <a:lnTo>
                    <a:pt x="121" y="262"/>
                  </a:lnTo>
                  <a:lnTo>
                    <a:pt x="178" y="262"/>
                  </a:lnTo>
                  <a:lnTo>
                    <a:pt x="204" y="264"/>
                  </a:lnTo>
                  <a:lnTo>
                    <a:pt x="225" y="269"/>
                  </a:lnTo>
                  <a:lnTo>
                    <a:pt x="244" y="278"/>
                  </a:lnTo>
                  <a:lnTo>
                    <a:pt x="258" y="291"/>
                  </a:lnTo>
                  <a:lnTo>
                    <a:pt x="268" y="306"/>
                  </a:lnTo>
                  <a:lnTo>
                    <a:pt x="274" y="324"/>
                  </a:lnTo>
                  <a:lnTo>
                    <a:pt x="276" y="344"/>
                  </a:lnTo>
                  <a:lnTo>
                    <a:pt x="274" y="368"/>
                  </a:lnTo>
                  <a:lnTo>
                    <a:pt x="265" y="388"/>
                  </a:lnTo>
                  <a:lnTo>
                    <a:pt x="252" y="407"/>
                  </a:lnTo>
                  <a:lnTo>
                    <a:pt x="233" y="422"/>
                  </a:lnTo>
                  <a:lnTo>
                    <a:pt x="211" y="435"/>
                  </a:lnTo>
                  <a:lnTo>
                    <a:pt x="185" y="445"/>
                  </a:lnTo>
                  <a:lnTo>
                    <a:pt x="155" y="451"/>
                  </a:lnTo>
                  <a:lnTo>
                    <a:pt x="123" y="453"/>
                  </a:lnTo>
                  <a:lnTo>
                    <a:pt x="95" y="452"/>
                  </a:lnTo>
                  <a:lnTo>
                    <a:pt x="72" y="447"/>
                  </a:lnTo>
                  <a:lnTo>
                    <a:pt x="51" y="441"/>
                  </a:lnTo>
                  <a:lnTo>
                    <a:pt x="33" y="431"/>
                  </a:lnTo>
                  <a:lnTo>
                    <a:pt x="19" y="419"/>
                  </a:lnTo>
                  <a:lnTo>
                    <a:pt x="9" y="404"/>
                  </a:lnTo>
                  <a:lnTo>
                    <a:pt x="2" y="387"/>
                  </a:lnTo>
                  <a:lnTo>
                    <a:pt x="0" y="367"/>
                  </a:lnTo>
                  <a:lnTo>
                    <a:pt x="3" y="345"/>
                  </a:lnTo>
                  <a:lnTo>
                    <a:pt x="10" y="327"/>
                  </a:lnTo>
                  <a:lnTo>
                    <a:pt x="21" y="311"/>
                  </a:lnTo>
                  <a:lnTo>
                    <a:pt x="35" y="299"/>
                  </a:lnTo>
                  <a:lnTo>
                    <a:pt x="51" y="289"/>
                  </a:lnTo>
                  <a:lnTo>
                    <a:pt x="39" y="281"/>
                  </a:lnTo>
                  <a:lnTo>
                    <a:pt x="29" y="271"/>
                  </a:lnTo>
                  <a:lnTo>
                    <a:pt x="23" y="260"/>
                  </a:lnTo>
                  <a:lnTo>
                    <a:pt x="21" y="246"/>
                  </a:lnTo>
                  <a:lnTo>
                    <a:pt x="24" y="232"/>
                  </a:lnTo>
                  <a:lnTo>
                    <a:pt x="30" y="218"/>
                  </a:lnTo>
                  <a:lnTo>
                    <a:pt x="40" y="207"/>
                  </a:lnTo>
                  <a:lnTo>
                    <a:pt x="54" y="199"/>
                  </a:lnTo>
                  <a:lnTo>
                    <a:pt x="38" y="187"/>
                  </a:lnTo>
                  <a:lnTo>
                    <a:pt x="26" y="172"/>
                  </a:lnTo>
                  <a:lnTo>
                    <a:pt x="17" y="155"/>
                  </a:lnTo>
                  <a:lnTo>
                    <a:pt x="12" y="136"/>
                  </a:lnTo>
                  <a:lnTo>
                    <a:pt x="10" y="114"/>
                  </a:lnTo>
                  <a:lnTo>
                    <a:pt x="12" y="90"/>
                  </a:lnTo>
                  <a:lnTo>
                    <a:pt x="19" y="69"/>
                  </a:lnTo>
                  <a:lnTo>
                    <a:pt x="30" y="50"/>
                  </a:lnTo>
                  <a:lnTo>
                    <a:pt x="44" y="34"/>
                  </a:lnTo>
                  <a:lnTo>
                    <a:pt x="62" y="20"/>
                  </a:lnTo>
                  <a:lnTo>
                    <a:pt x="84" y="9"/>
                  </a:lnTo>
                  <a:lnTo>
                    <a:pt x="110" y="2"/>
                  </a:lnTo>
                  <a:lnTo>
                    <a:pt x="13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37"/>
            <p:cNvSpPr>
              <a:spLocks noEditPoints="1"/>
            </p:cNvSpPr>
            <p:nvPr userDrawn="1"/>
          </p:nvSpPr>
          <p:spPr bwMode="auto">
            <a:xfrm>
              <a:off x="1229" y="940"/>
              <a:ext cx="90" cy="101"/>
            </a:xfrm>
            <a:custGeom>
              <a:avLst/>
              <a:gdLst>
                <a:gd name="T0" fmla="*/ 121 w 270"/>
                <a:gd name="T1" fmla="*/ 38 h 304"/>
                <a:gd name="T2" fmla="*/ 93 w 270"/>
                <a:gd name="T3" fmla="*/ 48 h 304"/>
                <a:gd name="T4" fmla="*/ 68 w 270"/>
                <a:gd name="T5" fmla="*/ 70 h 304"/>
                <a:gd name="T6" fmla="*/ 52 w 270"/>
                <a:gd name="T7" fmla="*/ 104 h 304"/>
                <a:gd name="T8" fmla="*/ 46 w 270"/>
                <a:gd name="T9" fmla="*/ 150 h 304"/>
                <a:gd name="T10" fmla="*/ 52 w 270"/>
                <a:gd name="T11" fmla="*/ 200 h 304"/>
                <a:gd name="T12" fmla="*/ 69 w 270"/>
                <a:gd name="T13" fmla="*/ 236 h 304"/>
                <a:gd name="T14" fmla="*/ 98 w 270"/>
                <a:gd name="T15" fmla="*/ 259 h 304"/>
                <a:gd name="T16" fmla="*/ 136 w 270"/>
                <a:gd name="T17" fmla="*/ 266 h 304"/>
                <a:gd name="T18" fmla="*/ 166 w 270"/>
                <a:gd name="T19" fmla="*/ 261 h 304"/>
                <a:gd name="T20" fmla="*/ 192 w 270"/>
                <a:gd name="T21" fmla="*/ 244 h 304"/>
                <a:gd name="T22" fmla="*/ 211 w 270"/>
                <a:gd name="T23" fmla="*/ 216 h 304"/>
                <a:gd name="T24" fmla="*/ 222 w 270"/>
                <a:gd name="T25" fmla="*/ 176 h 304"/>
                <a:gd name="T26" fmla="*/ 223 w 270"/>
                <a:gd name="T27" fmla="*/ 125 h 304"/>
                <a:gd name="T28" fmla="*/ 212 w 270"/>
                <a:gd name="T29" fmla="*/ 83 h 304"/>
                <a:gd name="T30" fmla="*/ 190 w 270"/>
                <a:gd name="T31" fmla="*/ 54 h 304"/>
                <a:gd name="T32" fmla="*/ 157 w 270"/>
                <a:gd name="T33" fmla="*/ 38 h 304"/>
                <a:gd name="T34" fmla="*/ 140 w 270"/>
                <a:gd name="T35" fmla="*/ 0 h 304"/>
                <a:gd name="T36" fmla="*/ 181 w 270"/>
                <a:gd name="T37" fmla="*/ 5 h 304"/>
                <a:gd name="T38" fmla="*/ 217 w 270"/>
                <a:gd name="T39" fmla="*/ 21 h 304"/>
                <a:gd name="T40" fmla="*/ 245 w 270"/>
                <a:gd name="T41" fmla="*/ 49 h 304"/>
                <a:gd name="T42" fmla="*/ 263 w 270"/>
                <a:gd name="T43" fmla="*/ 90 h 304"/>
                <a:gd name="T44" fmla="*/ 270 w 270"/>
                <a:gd name="T45" fmla="*/ 147 h 304"/>
                <a:gd name="T46" fmla="*/ 262 w 270"/>
                <a:gd name="T47" fmla="*/ 202 h 304"/>
                <a:gd name="T48" fmla="*/ 240 w 270"/>
                <a:gd name="T49" fmla="*/ 248 h 304"/>
                <a:gd name="T50" fmla="*/ 205 w 270"/>
                <a:gd name="T51" fmla="*/ 283 h 304"/>
                <a:gd name="T52" fmla="*/ 157 w 270"/>
                <a:gd name="T53" fmla="*/ 301 h 304"/>
                <a:gd name="T54" fmla="*/ 105 w 270"/>
                <a:gd name="T55" fmla="*/ 302 h 304"/>
                <a:gd name="T56" fmla="*/ 61 w 270"/>
                <a:gd name="T57" fmla="*/ 288 h 304"/>
                <a:gd name="T58" fmla="*/ 28 w 270"/>
                <a:gd name="T59" fmla="*/ 259 h 304"/>
                <a:gd name="T60" fmla="*/ 7 w 270"/>
                <a:gd name="T61" fmla="*/ 214 h 304"/>
                <a:gd name="T62" fmla="*/ 0 w 270"/>
                <a:gd name="T63" fmla="*/ 154 h 304"/>
                <a:gd name="T64" fmla="*/ 8 w 270"/>
                <a:gd name="T65" fmla="*/ 100 h 304"/>
                <a:gd name="T66" fmla="*/ 29 w 270"/>
                <a:gd name="T67" fmla="*/ 55 h 304"/>
                <a:gd name="T68" fmla="*/ 64 w 270"/>
                <a:gd name="T69" fmla="*/ 21 h 304"/>
                <a:gd name="T70" fmla="*/ 113 w 270"/>
                <a:gd name="T71" fmla="*/ 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0" h="304">
                  <a:moveTo>
                    <a:pt x="136" y="36"/>
                  </a:moveTo>
                  <a:lnTo>
                    <a:pt x="121" y="38"/>
                  </a:lnTo>
                  <a:lnTo>
                    <a:pt x="107" y="42"/>
                  </a:lnTo>
                  <a:lnTo>
                    <a:pt x="93" y="48"/>
                  </a:lnTo>
                  <a:lnTo>
                    <a:pt x="79" y="58"/>
                  </a:lnTo>
                  <a:lnTo>
                    <a:pt x="68" y="70"/>
                  </a:lnTo>
                  <a:lnTo>
                    <a:pt x="59" y="85"/>
                  </a:lnTo>
                  <a:lnTo>
                    <a:pt x="52" y="104"/>
                  </a:lnTo>
                  <a:lnTo>
                    <a:pt x="48" y="126"/>
                  </a:lnTo>
                  <a:lnTo>
                    <a:pt x="46" y="150"/>
                  </a:lnTo>
                  <a:lnTo>
                    <a:pt x="47" y="177"/>
                  </a:lnTo>
                  <a:lnTo>
                    <a:pt x="52" y="200"/>
                  </a:lnTo>
                  <a:lnTo>
                    <a:pt x="59" y="220"/>
                  </a:lnTo>
                  <a:lnTo>
                    <a:pt x="69" y="236"/>
                  </a:lnTo>
                  <a:lnTo>
                    <a:pt x="82" y="249"/>
                  </a:lnTo>
                  <a:lnTo>
                    <a:pt x="98" y="259"/>
                  </a:lnTo>
                  <a:lnTo>
                    <a:pt x="116" y="264"/>
                  </a:lnTo>
                  <a:lnTo>
                    <a:pt x="136" y="266"/>
                  </a:lnTo>
                  <a:lnTo>
                    <a:pt x="151" y="265"/>
                  </a:lnTo>
                  <a:lnTo>
                    <a:pt x="166" y="261"/>
                  </a:lnTo>
                  <a:lnTo>
                    <a:pt x="179" y="254"/>
                  </a:lnTo>
                  <a:lnTo>
                    <a:pt x="192" y="244"/>
                  </a:lnTo>
                  <a:lnTo>
                    <a:pt x="203" y="232"/>
                  </a:lnTo>
                  <a:lnTo>
                    <a:pt x="211" y="216"/>
                  </a:lnTo>
                  <a:lnTo>
                    <a:pt x="218" y="197"/>
                  </a:lnTo>
                  <a:lnTo>
                    <a:pt x="222" y="176"/>
                  </a:lnTo>
                  <a:lnTo>
                    <a:pt x="224" y="150"/>
                  </a:lnTo>
                  <a:lnTo>
                    <a:pt x="223" y="125"/>
                  </a:lnTo>
                  <a:lnTo>
                    <a:pt x="218" y="102"/>
                  </a:lnTo>
                  <a:lnTo>
                    <a:pt x="212" y="83"/>
                  </a:lnTo>
                  <a:lnTo>
                    <a:pt x="202" y="66"/>
                  </a:lnTo>
                  <a:lnTo>
                    <a:pt x="190" y="54"/>
                  </a:lnTo>
                  <a:lnTo>
                    <a:pt x="175" y="44"/>
                  </a:lnTo>
                  <a:lnTo>
                    <a:pt x="157" y="38"/>
                  </a:lnTo>
                  <a:lnTo>
                    <a:pt x="136" y="36"/>
                  </a:lnTo>
                  <a:close/>
                  <a:moveTo>
                    <a:pt x="140" y="0"/>
                  </a:moveTo>
                  <a:lnTo>
                    <a:pt x="161" y="1"/>
                  </a:lnTo>
                  <a:lnTo>
                    <a:pt x="181" y="5"/>
                  </a:lnTo>
                  <a:lnTo>
                    <a:pt x="200" y="11"/>
                  </a:lnTo>
                  <a:lnTo>
                    <a:pt x="217" y="21"/>
                  </a:lnTo>
                  <a:lnTo>
                    <a:pt x="232" y="33"/>
                  </a:lnTo>
                  <a:lnTo>
                    <a:pt x="245" y="49"/>
                  </a:lnTo>
                  <a:lnTo>
                    <a:pt x="255" y="68"/>
                  </a:lnTo>
                  <a:lnTo>
                    <a:pt x="263" y="90"/>
                  </a:lnTo>
                  <a:lnTo>
                    <a:pt x="268" y="117"/>
                  </a:lnTo>
                  <a:lnTo>
                    <a:pt x="270" y="147"/>
                  </a:lnTo>
                  <a:lnTo>
                    <a:pt x="268" y="176"/>
                  </a:lnTo>
                  <a:lnTo>
                    <a:pt x="262" y="202"/>
                  </a:lnTo>
                  <a:lnTo>
                    <a:pt x="253" y="227"/>
                  </a:lnTo>
                  <a:lnTo>
                    <a:pt x="240" y="248"/>
                  </a:lnTo>
                  <a:lnTo>
                    <a:pt x="224" y="267"/>
                  </a:lnTo>
                  <a:lnTo>
                    <a:pt x="205" y="283"/>
                  </a:lnTo>
                  <a:lnTo>
                    <a:pt x="182" y="294"/>
                  </a:lnTo>
                  <a:lnTo>
                    <a:pt x="157" y="301"/>
                  </a:lnTo>
                  <a:lnTo>
                    <a:pt x="130" y="304"/>
                  </a:lnTo>
                  <a:lnTo>
                    <a:pt x="105" y="302"/>
                  </a:lnTo>
                  <a:lnTo>
                    <a:pt x="81" y="297"/>
                  </a:lnTo>
                  <a:lnTo>
                    <a:pt x="61" y="288"/>
                  </a:lnTo>
                  <a:lnTo>
                    <a:pt x="43" y="275"/>
                  </a:lnTo>
                  <a:lnTo>
                    <a:pt x="28" y="259"/>
                  </a:lnTo>
                  <a:lnTo>
                    <a:pt x="16" y="238"/>
                  </a:lnTo>
                  <a:lnTo>
                    <a:pt x="7" y="214"/>
                  </a:lnTo>
                  <a:lnTo>
                    <a:pt x="2" y="186"/>
                  </a:lnTo>
                  <a:lnTo>
                    <a:pt x="0" y="154"/>
                  </a:lnTo>
                  <a:lnTo>
                    <a:pt x="2" y="127"/>
                  </a:lnTo>
                  <a:lnTo>
                    <a:pt x="8" y="100"/>
                  </a:lnTo>
                  <a:lnTo>
                    <a:pt x="17" y="76"/>
                  </a:lnTo>
                  <a:lnTo>
                    <a:pt x="29" y="55"/>
                  </a:lnTo>
                  <a:lnTo>
                    <a:pt x="45" y="36"/>
                  </a:lnTo>
                  <a:lnTo>
                    <a:pt x="64" y="21"/>
                  </a:lnTo>
                  <a:lnTo>
                    <a:pt x="87" y="10"/>
                  </a:lnTo>
                  <a:lnTo>
                    <a:pt x="113" y="3"/>
                  </a:lnTo>
                  <a:lnTo>
                    <a:pt x="14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38"/>
            <p:cNvSpPr>
              <a:spLocks/>
            </p:cNvSpPr>
            <p:nvPr userDrawn="1"/>
          </p:nvSpPr>
          <p:spPr bwMode="auto">
            <a:xfrm>
              <a:off x="1332" y="939"/>
              <a:ext cx="78" cy="100"/>
            </a:xfrm>
            <a:custGeom>
              <a:avLst/>
              <a:gdLst>
                <a:gd name="T0" fmla="*/ 146 w 233"/>
                <a:gd name="T1" fmla="*/ 0 h 300"/>
                <a:gd name="T2" fmla="*/ 166 w 233"/>
                <a:gd name="T3" fmla="*/ 2 h 300"/>
                <a:gd name="T4" fmla="*/ 184 w 233"/>
                <a:gd name="T5" fmla="*/ 6 h 300"/>
                <a:gd name="T6" fmla="*/ 198 w 233"/>
                <a:gd name="T7" fmla="*/ 13 h 300"/>
                <a:gd name="T8" fmla="*/ 210 w 233"/>
                <a:gd name="T9" fmla="*/ 23 h 300"/>
                <a:gd name="T10" fmla="*/ 219 w 233"/>
                <a:gd name="T11" fmla="*/ 34 h 300"/>
                <a:gd name="T12" fmla="*/ 225 w 233"/>
                <a:gd name="T13" fmla="*/ 47 h 300"/>
                <a:gd name="T14" fmla="*/ 230 w 233"/>
                <a:gd name="T15" fmla="*/ 62 h 300"/>
                <a:gd name="T16" fmla="*/ 233 w 233"/>
                <a:gd name="T17" fmla="*/ 78 h 300"/>
                <a:gd name="T18" fmla="*/ 233 w 233"/>
                <a:gd name="T19" fmla="*/ 95 h 300"/>
                <a:gd name="T20" fmla="*/ 233 w 233"/>
                <a:gd name="T21" fmla="*/ 300 h 300"/>
                <a:gd name="T22" fmla="*/ 189 w 233"/>
                <a:gd name="T23" fmla="*/ 300 h 300"/>
                <a:gd name="T24" fmla="*/ 189 w 233"/>
                <a:gd name="T25" fmla="*/ 110 h 300"/>
                <a:gd name="T26" fmla="*/ 188 w 233"/>
                <a:gd name="T27" fmla="*/ 91 h 300"/>
                <a:gd name="T28" fmla="*/ 186 w 233"/>
                <a:gd name="T29" fmla="*/ 75 h 300"/>
                <a:gd name="T30" fmla="*/ 181 w 233"/>
                <a:gd name="T31" fmla="*/ 61 h 300"/>
                <a:gd name="T32" fmla="*/ 174 w 233"/>
                <a:gd name="T33" fmla="*/ 51 h 300"/>
                <a:gd name="T34" fmla="*/ 164 w 233"/>
                <a:gd name="T35" fmla="*/ 43 h 300"/>
                <a:gd name="T36" fmla="*/ 151 w 233"/>
                <a:gd name="T37" fmla="*/ 38 h 300"/>
                <a:gd name="T38" fmla="*/ 135 w 233"/>
                <a:gd name="T39" fmla="*/ 37 h 300"/>
                <a:gd name="T40" fmla="*/ 116 w 233"/>
                <a:gd name="T41" fmla="*/ 39 h 300"/>
                <a:gd name="T42" fmla="*/ 98 w 233"/>
                <a:gd name="T43" fmla="*/ 46 h 300"/>
                <a:gd name="T44" fmla="*/ 83 w 233"/>
                <a:gd name="T45" fmla="*/ 57 h 300"/>
                <a:gd name="T46" fmla="*/ 70 w 233"/>
                <a:gd name="T47" fmla="*/ 71 h 300"/>
                <a:gd name="T48" fmla="*/ 60 w 233"/>
                <a:gd name="T49" fmla="*/ 89 h 300"/>
                <a:gd name="T50" fmla="*/ 51 w 233"/>
                <a:gd name="T51" fmla="*/ 111 h 300"/>
                <a:gd name="T52" fmla="*/ 46 w 233"/>
                <a:gd name="T53" fmla="*/ 134 h 300"/>
                <a:gd name="T54" fmla="*/ 44 w 233"/>
                <a:gd name="T55" fmla="*/ 159 h 300"/>
                <a:gd name="T56" fmla="*/ 44 w 233"/>
                <a:gd name="T57" fmla="*/ 300 h 300"/>
                <a:gd name="T58" fmla="*/ 0 w 233"/>
                <a:gd name="T59" fmla="*/ 300 h 300"/>
                <a:gd name="T60" fmla="*/ 0 w 233"/>
                <a:gd name="T61" fmla="*/ 6 h 300"/>
                <a:gd name="T62" fmla="*/ 44 w 233"/>
                <a:gd name="T63" fmla="*/ 6 h 300"/>
                <a:gd name="T64" fmla="*/ 43 w 233"/>
                <a:gd name="T65" fmla="*/ 28 h 300"/>
                <a:gd name="T66" fmla="*/ 41 w 233"/>
                <a:gd name="T67" fmla="*/ 51 h 300"/>
                <a:gd name="T68" fmla="*/ 39 w 233"/>
                <a:gd name="T69" fmla="*/ 71 h 300"/>
                <a:gd name="T70" fmla="*/ 40 w 233"/>
                <a:gd name="T71" fmla="*/ 72 h 300"/>
                <a:gd name="T72" fmla="*/ 50 w 233"/>
                <a:gd name="T73" fmla="*/ 52 h 300"/>
                <a:gd name="T74" fmla="*/ 64 w 233"/>
                <a:gd name="T75" fmla="*/ 34 h 300"/>
                <a:gd name="T76" fmla="*/ 80 w 233"/>
                <a:gd name="T77" fmla="*/ 20 h 300"/>
                <a:gd name="T78" fmla="*/ 99 w 233"/>
                <a:gd name="T79" fmla="*/ 9 h 300"/>
                <a:gd name="T80" fmla="*/ 121 w 233"/>
                <a:gd name="T81" fmla="*/ 3 h 300"/>
                <a:gd name="T82" fmla="*/ 146 w 233"/>
                <a:gd name="T83"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3" h="300">
                  <a:moveTo>
                    <a:pt x="146" y="0"/>
                  </a:moveTo>
                  <a:lnTo>
                    <a:pt x="166" y="2"/>
                  </a:lnTo>
                  <a:lnTo>
                    <a:pt x="184" y="6"/>
                  </a:lnTo>
                  <a:lnTo>
                    <a:pt x="198" y="13"/>
                  </a:lnTo>
                  <a:lnTo>
                    <a:pt x="210" y="23"/>
                  </a:lnTo>
                  <a:lnTo>
                    <a:pt x="219" y="34"/>
                  </a:lnTo>
                  <a:lnTo>
                    <a:pt x="225" y="47"/>
                  </a:lnTo>
                  <a:lnTo>
                    <a:pt x="230" y="62"/>
                  </a:lnTo>
                  <a:lnTo>
                    <a:pt x="233" y="78"/>
                  </a:lnTo>
                  <a:lnTo>
                    <a:pt x="233" y="95"/>
                  </a:lnTo>
                  <a:lnTo>
                    <a:pt x="233" y="300"/>
                  </a:lnTo>
                  <a:lnTo>
                    <a:pt x="189" y="300"/>
                  </a:lnTo>
                  <a:lnTo>
                    <a:pt x="189" y="110"/>
                  </a:lnTo>
                  <a:lnTo>
                    <a:pt x="188" y="91"/>
                  </a:lnTo>
                  <a:lnTo>
                    <a:pt x="186" y="75"/>
                  </a:lnTo>
                  <a:lnTo>
                    <a:pt x="181" y="61"/>
                  </a:lnTo>
                  <a:lnTo>
                    <a:pt x="174" y="51"/>
                  </a:lnTo>
                  <a:lnTo>
                    <a:pt x="164" y="43"/>
                  </a:lnTo>
                  <a:lnTo>
                    <a:pt x="151" y="38"/>
                  </a:lnTo>
                  <a:lnTo>
                    <a:pt x="135" y="37"/>
                  </a:lnTo>
                  <a:lnTo>
                    <a:pt x="116" y="39"/>
                  </a:lnTo>
                  <a:lnTo>
                    <a:pt x="98" y="46"/>
                  </a:lnTo>
                  <a:lnTo>
                    <a:pt x="83" y="57"/>
                  </a:lnTo>
                  <a:lnTo>
                    <a:pt x="70" y="71"/>
                  </a:lnTo>
                  <a:lnTo>
                    <a:pt x="60" y="89"/>
                  </a:lnTo>
                  <a:lnTo>
                    <a:pt x="51" y="111"/>
                  </a:lnTo>
                  <a:lnTo>
                    <a:pt x="46" y="134"/>
                  </a:lnTo>
                  <a:lnTo>
                    <a:pt x="44" y="159"/>
                  </a:lnTo>
                  <a:lnTo>
                    <a:pt x="44" y="300"/>
                  </a:lnTo>
                  <a:lnTo>
                    <a:pt x="0" y="300"/>
                  </a:lnTo>
                  <a:lnTo>
                    <a:pt x="0" y="6"/>
                  </a:lnTo>
                  <a:lnTo>
                    <a:pt x="44" y="6"/>
                  </a:lnTo>
                  <a:lnTo>
                    <a:pt x="43" y="28"/>
                  </a:lnTo>
                  <a:lnTo>
                    <a:pt x="41" y="51"/>
                  </a:lnTo>
                  <a:lnTo>
                    <a:pt x="39" y="71"/>
                  </a:lnTo>
                  <a:lnTo>
                    <a:pt x="40" y="72"/>
                  </a:lnTo>
                  <a:lnTo>
                    <a:pt x="50" y="52"/>
                  </a:lnTo>
                  <a:lnTo>
                    <a:pt x="64" y="34"/>
                  </a:lnTo>
                  <a:lnTo>
                    <a:pt x="80" y="20"/>
                  </a:lnTo>
                  <a:lnTo>
                    <a:pt x="99" y="9"/>
                  </a:lnTo>
                  <a:lnTo>
                    <a:pt x="121" y="3"/>
                  </a:lnTo>
                  <a:lnTo>
                    <a:pt x="146"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39"/>
            <p:cNvSpPr>
              <a:spLocks/>
            </p:cNvSpPr>
            <p:nvPr userDrawn="1"/>
          </p:nvSpPr>
          <p:spPr bwMode="auto">
            <a:xfrm>
              <a:off x="1435" y="939"/>
              <a:ext cx="77" cy="100"/>
            </a:xfrm>
            <a:custGeom>
              <a:avLst/>
              <a:gdLst>
                <a:gd name="T0" fmla="*/ 145 w 233"/>
                <a:gd name="T1" fmla="*/ 0 h 300"/>
                <a:gd name="T2" fmla="*/ 166 w 233"/>
                <a:gd name="T3" fmla="*/ 2 h 300"/>
                <a:gd name="T4" fmla="*/ 183 w 233"/>
                <a:gd name="T5" fmla="*/ 6 h 300"/>
                <a:gd name="T6" fmla="*/ 198 w 233"/>
                <a:gd name="T7" fmla="*/ 13 h 300"/>
                <a:gd name="T8" fmla="*/ 209 w 233"/>
                <a:gd name="T9" fmla="*/ 23 h 300"/>
                <a:gd name="T10" fmla="*/ 218 w 233"/>
                <a:gd name="T11" fmla="*/ 34 h 300"/>
                <a:gd name="T12" fmla="*/ 225 w 233"/>
                <a:gd name="T13" fmla="*/ 47 h 300"/>
                <a:gd name="T14" fmla="*/ 230 w 233"/>
                <a:gd name="T15" fmla="*/ 62 h 300"/>
                <a:gd name="T16" fmla="*/ 232 w 233"/>
                <a:gd name="T17" fmla="*/ 78 h 300"/>
                <a:gd name="T18" fmla="*/ 233 w 233"/>
                <a:gd name="T19" fmla="*/ 95 h 300"/>
                <a:gd name="T20" fmla="*/ 233 w 233"/>
                <a:gd name="T21" fmla="*/ 300 h 300"/>
                <a:gd name="T22" fmla="*/ 189 w 233"/>
                <a:gd name="T23" fmla="*/ 300 h 300"/>
                <a:gd name="T24" fmla="*/ 189 w 233"/>
                <a:gd name="T25" fmla="*/ 110 h 300"/>
                <a:gd name="T26" fmla="*/ 188 w 233"/>
                <a:gd name="T27" fmla="*/ 91 h 300"/>
                <a:gd name="T28" fmla="*/ 185 w 233"/>
                <a:gd name="T29" fmla="*/ 75 h 300"/>
                <a:gd name="T30" fmla="*/ 181 w 233"/>
                <a:gd name="T31" fmla="*/ 61 h 300"/>
                <a:gd name="T32" fmla="*/ 173 w 233"/>
                <a:gd name="T33" fmla="*/ 51 h 300"/>
                <a:gd name="T34" fmla="*/ 163 w 233"/>
                <a:gd name="T35" fmla="*/ 43 h 300"/>
                <a:gd name="T36" fmla="*/ 150 w 233"/>
                <a:gd name="T37" fmla="*/ 38 h 300"/>
                <a:gd name="T38" fmla="*/ 134 w 233"/>
                <a:gd name="T39" fmla="*/ 37 h 300"/>
                <a:gd name="T40" fmla="*/ 115 w 233"/>
                <a:gd name="T41" fmla="*/ 39 h 300"/>
                <a:gd name="T42" fmla="*/ 98 w 233"/>
                <a:gd name="T43" fmla="*/ 46 h 300"/>
                <a:gd name="T44" fmla="*/ 83 w 233"/>
                <a:gd name="T45" fmla="*/ 57 h 300"/>
                <a:gd name="T46" fmla="*/ 70 w 233"/>
                <a:gd name="T47" fmla="*/ 71 h 300"/>
                <a:gd name="T48" fmla="*/ 59 w 233"/>
                <a:gd name="T49" fmla="*/ 89 h 300"/>
                <a:gd name="T50" fmla="*/ 51 w 233"/>
                <a:gd name="T51" fmla="*/ 111 h 300"/>
                <a:gd name="T52" fmla="*/ 46 w 233"/>
                <a:gd name="T53" fmla="*/ 134 h 300"/>
                <a:gd name="T54" fmla="*/ 45 w 233"/>
                <a:gd name="T55" fmla="*/ 159 h 300"/>
                <a:gd name="T56" fmla="*/ 45 w 233"/>
                <a:gd name="T57" fmla="*/ 300 h 300"/>
                <a:gd name="T58" fmla="*/ 0 w 233"/>
                <a:gd name="T59" fmla="*/ 300 h 300"/>
                <a:gd name="T60" fmla="*/ 0 w 233"/>
                <a:gd name="T61" fmla="*/ 6 h 300"/>
                <a:gd name="T62" fmla="*/ 44 w 233"/>
                <a:gd name="T63" fmla="*/ 6 h 300"/>
                <a:gd name="T64" fmla="*/ 44 w 233"/>
                <a:gd name="T65" fmla="*/ 28 h 300"/>
                <a:gd name="T66" fmla="*/ 42 w 233"/>
                <a:gd name="T67" fmla="*/ 51 h 300"/>
                <a:gd name="T68" fmla="*/ 39 w 233"/>
                <a:gd name="T69" fmla="*/ 71 h 300"/>
                <a:gd name="T70" fmla="*/ 41 w 233"/>
                <a:gd name="T71" fmla="*/ 72 h 300"/>
                <a:gd name="T72" fmla="*/ 51 w 233"/>
                <a:gd name="T73" fmla="*/ 52 h 300"/>
                <a:gd name="T74" fmla="*/ 64 w 233"/>
                <a:gd name="T75" fmla="*/ 34 h 300"/>
                <a:gd name="T76" fmla="*/ 80 w 233"/>
                <a:gd name="T77" fmla="*/ 20 h 300"/>
                <a:gd name="T78" fmla="*/ 99 w 233"/>
                <a:gd name="T79" fmla="*/ 9 h 300"/>
                <a:gd name="T80" fmla="*/ 121 w 233"/>
                <a:gd name="T81" fmla="*/ 3 h 300"/>
                <a:gd name="T82" fmla="*/ 145 w 233"/>
                <a:gd name="T83"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3" h="300">
                  <a:moveTo>
                    <a:pt x="145" y="0"/>
                  </a:moveTo>
                  <a:lnTo>
                    <a:pt x="166" y="2"/>
                  </a:lnTo>
                  <a:lnTo>
                    <a:pt x="183" y="6"/>
                  </a:lnTo>
                  <a:lnTo>
                    <a:pt x="198" y="13"/>
                  </a:lnTo>
                  <a:lnTo>
                    <a:pt x="209" y="23"/>
                  </a:lnTo>
                  <a:lnTo>
                    <a:pt x="218" y="34"/>
                  </a:lnTo>
                  <a:lnTo>
                    <a:pt x="225" y="47"/>
                  </a:lnTo>
                  <a:lnTo>
                    <a:pt x="230" y="62"/>
                  </a:lnTo>
                  <a:lnTo>
                    <a:pt x="232" y="78"/>
                  </a:lnTo>
                  <a:lnTo>
                    <a:pt x="233" y="95"/>
                  </a:lnTo>
                  <a:lnTo>
                    <a:pt x="233" y="300"/>
                  </a:lnTo>
                  <a:lnTo>
                    <a:pt x="189" y="300"/>
                  </a:lnTo>
                  <a:lnTo>
                    <a:pt x="189" y="110"/>
                  </a:lnTo>
                  <a:lnTo>
                    <a:pt x="188" y="91"/>
                  </a:lnTo>
                  <a:lnTo>
                    <a:pt x="185" y="75"/>
                  </a:lnTo>
                  <a:lnTo>
                    <a:pt x="181" y="61"/>
                  </a:lnTo>
                  <a:lnTo>
                    <a:pt x="173" y="51"/>
                  </a:lnTo>
                  <a:lnTo>
                    <a:pt x="163" y="43"/>
                  </a:lnTo>
                  <a:lnTo>
                    <a:pt x="150" y="38"/>
                  </a:lnTo>
                  <a:lnTo>
                    <a:pt x="134" y="37"/>
                  </a:lnTo>
                  <a:lnTo>
                    <a:pt x="115" y="39"/>
                  </a:lnTo>
                  <a:lnTo>
                    <a:pt x="98" y="46"/>
                  </a:lnTo>
                  <a:lnTo>
                    <a:pt x="83" y="57"/>
                  </a:lnTo>
                  <a:lnTo>
                    <a:pt x="70" y="71"/>
                  </a:lnTo>
                  <a:lnTo>
                    <a:pt x="59" y="89"/>
                  </a:lnTo>
                  <a:lnTo>
                    <a:pt x="51" y="111"/>
                  </a:lnTo>
                  <a:lnTo>
                    <a:pt x="46" y="134"/>
                  </a:lnTo>
                  <a:lnTo>
                    <a:pt x="45" y="159"/>
                  </a:lnTo>
                  <a:lnTo>
                    <a:pt x="45" y="300"/>
                  </a:lnTo>
                  <a:lnTo>
                    <a:pt x="0" y="300"/>
                  </a:lnTo>
                  <a:lnTo>
                    <a:pt x="0" y="6"/>
                  </a:lnTo>
                  <a:lnTo>
                    <a:pt x="44" y="6"/>
                  </a:lnTo>
                  <a:lnTo>
                    <a:pt x="44" y="28"/>
                  </a:lnTo>
                  <a:lnTo>
                    <a:pt x="42" y="51"/>
                  </a:lnTo>
                  <a:lnTo>
                    <a:pt x="39" y="71"/>
                  </a:lnTo>
                  <a:lnTo>
                    <a:pt x="41" y="72"/>
                  </a:lnTo>
                  <a:lnTo>
                    <a:pt x="51" y="52"/>
                  </a:lnTo>
                  <a:lnTo>
                    <a:pt x="64" y="34"/>
                  </a:lnTo>
                  <a:lnTo>
                    <a:pt x="80" y="20"/>
                  </a:lnTo>
                  <a:lnTo>
                    <a:pt x="99" y="9"/>
                  </a:lnTo>
                  <a:lnTo>
                    <a:pt x="121" y="3"/>
                  </a:lnTo>
                  <a:lnTo>
                    <a:pt x="14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40"/>
            <p:cNvSpPr>
              <a:spLocks noEditPoints="1"/>
            </p:cNvSpPr>
            <p:nvPr userDrawn="1"/>
          </p:nvSpPr>
          <p:spPr bwMode="auto">
            <a:xfrm>
              <a:off x="1526" y="940"/>
              <a:ext cx="81" cy="101"/>
            </a:xfrm>
            <a:custGeom>
              <a:avLst/>
              <a:gdLst>
                <a:gd name="T0" fmla="*/ 127 w 243"/>
                <a:gd name="T1" fmla="*/ 34 h 304"/>
                <a:gd name="T2" fmla="*/ 107 w 243"/>
                <a:gd name="T3" fmla="*/ 36 h 304"/>
                <a:gd name="T4" fmla="*/ 90 w 243"/>
                <a:gd name="T5" fmla="*/ 43 h 304"/>
                <a:gd name="T6" fmla="*/ 75 w 243"/>
                <a:gd name="T7" fmla="*/ 54 h 304"/>
                <a:gd name="T8" fmla="*/ 63 w 243"/>
                <a:gd name="T9" fmla="*/ 69 h 304"/>
                <a:gd name="T10" fmla="*/ 54 w 243"/>
                <a:gd name="T11" fmla="*/ 88 h 304"/>
                <a:gd name="T12" fmla="*/ 49 w 243"/>
                <a:gd name="T13" fmla="*/ 110 h 304"/>
                <a:gd name="T14" fmla="*/ 197 w 243"/>
                <a:gd name="T15" fmla="*/ 110 h 304"/>
                <a:gd name="T16" fmla="*/ 196 w 243"/>
                <a:gd name="T17" fmla="*/ 91 h 304"/>
                <a:gd name="T18" fmla="*/ 191 w 243"/>
                <a:gd name="T19" fmla="*/ 75 h 304"/>
                <a:gd name="T20" fmla="*/ 184 w 243"/>
                <a:gd name="T21" fmla="*/ 61 h 304"/>
                <a:gd name="T22" fmla="*/ 173 w 243"/>
                <a:gd name="T23" fmla="*/ 49 h 304"/>
                <a:gd name="T24" fmla="*/ 160 w 243"/>
                <a:gd name="T25" fmla="*/ 41 h 304"/>
                <a:gd name="T26" fmla="*/ 145 w 243"/>
                <a:gd name="T27" fmla="*/ 35 h 304"/>
                <a:gd name="T28" fmla="*/ 127 w 243"/>
                <a:gd name="T29" fmla="*/ 34 h 304"/>
                <a:gd name="T30" fmla="*/ 129 w 243"/>
                <a:gd name="T31" fmla="*/ 0 h 304"/>
                <a:gd name="T32" fmla="*/ 154 w 243"/>
                <a:gd name="T33" fmla="*/ 2 h 304"/>
                <a:gd name="T34" fmla="*/ 176 w 243"/>
                <a:gd name="T35" fmla="*/ 8 h 304"/>
                <a:gd name="T36" fmla="*/ 194 w 243"/>
                <a:gd name="T37" fmla="*/ 17 h 304"/>
                <a:gd name="T38" fmla="*/ 210 w 243"/>
                <a:gd name="T39" fmla="*/ 29 h 304"/>
                <a:gd name="T40" fmla="*/ 222 w 243"/>
                <a:gd name="T41" fmla="*/ 44 h 304"/>
                <a:gd name="T42" fmla="*/ 231 w 243"/>
                <a:gd name="T43" fmla="*/ 61 h 304"/>
                <a:gd name="T44" fmla="*/ 238 w 243"/>
                <a:gd name="T45" fmla="*/ 79 h 304"/>
                <a:gd name="T46" fmla="*/ 242 w 243"/>
                <a:gd name="T47" fmla="*/ 99 h 304"/>
                <a:gd name="T48" fmla="*/ 243 w 243"/>
                <a:gd name="T49" fmla="*/ 122 h 304"/>
                <a:gd name="T50" fmla="*/ 243 w 243"/>
                <a:gd name="T51" fmla="*/ 131 h 304"/>
                <a:gd name="T52" fmla="*/ 242 w 243"/>
                <a:gd name="T53" fmla="*/ 143 h 304"/>
                <a:gd name="T54" fmla="*/ 47 w 243"/>
                <a:gd name="T55" fmla="*/ 143 h 304"/>
                <a:gd name="T56" fmla="*/ 47 w 243"/>
                <a:gd name="T57" fmla="*/ 171 h 304"/>
                <a:gd name="T58" fmla="*/ 50 w 243"/>
                <a:gd name="T59" fmla="*/ 194 h 304"/>
                <a:gd name="T60" fmla="*/ 56 w 243"/>
                <a:gd name="T61" fmla="*/ 214 h 304"/>
                <a:gd name="T62" fmla="*/ 64 w 243"/>
                <a:gd name="T63" fmla="*/ 231 h 304"/>
                <a:gd name="T64" fmla="*/ 75 w 243"/>
                <a:gd name="T65" fmla="*/ 244 h 304"/>
                <a:gd name="T66" fmla="*/ 89 w 243"/>
                <a:gd name="T67" fmla="*/ 255 h 304"/>
                <a:gd name="T68" fmla="*/ 105 w 243"/>
                <a:gd name="T69" fmla="*/ 262 h 304"/>
                <a:gd name="T70" fmla="*/ 123 w 243"/>
                <a:gd name="T71" fmla="*/ 266 h 304"/>
                <a:gd name="T72" fmla="*/ 144 w 243"/>
                <a:gd name="T73" fmla="*/ 267 h 304"/>
                <a:gd name="T74" fmla="*/ 167 w 243"/>
                <a:gd name="T75" fmla="*/ 266 h 304"/>
                <a:gd name="T76" fmla="*/ 189 w 243"/>
                <a:gd name="T77" fmla="*/ 262 h 304"/>
                <a:gd name="T78" fmla="*/ 210 w 243"/>
                <a:gd name="T79" fmla="*/ 256 h 304"/>
                <a:gd name="T80" fmla="*/ 228 w 243"/>
                <a:gd name="T81" fmla="*/ 249 h 304"/>
                <a:gd name="T82" fmla="*/ 232 w 243"/>
                <a:gd name="T83" fmla="*/ 286 h 304"/>
                <a:gd name="T84" fmla="*/ 203 w 243"/>
                <a:gd name="T85" fmla="*/ 296 h 304"/>
                <a:gd name="T86" fmla="*/ 171 w 243"/>
                <a:gd name="T87" fmla="*/ 302 h 304"/>
                <a:gd name="T88" fmla="*/ 136 w 243"/>
                <a:gd name="T89" fmla="*/ 304 h 304"/>
                <a:gd name="T90" fmla="*/ 108 w 243"/>
                <a:gd name="T91" fmla="*/ 302 h 304"/>
                <a:gd name="T92" fmla="*/ 83 w 243"/>
                <a:gd name="T93" fmla="*/ 297 h 304"/>
                <a:gd name="T94" fmla="*/ 62 w 243"/>
                <a:gd name="T95" fmla="*/ 288 h 304"/>
                <a:gd name="T96" fmla="*/ 43 w 243"/>
                <a:gd name="T97" fmla="*/ 275 h 304"/>
                <a:gd name="T98" fmla="*/ 28 w 243"/>
                <a:gd name="T99" fmla="*/ 259 h 304"/>
                <a:gd name="T100" fmla="*/ 15 w 243"/>
                <a:gd name="T101" fmla="*/ 238 h 304"/>
                <a:gd name="T102" fmla="*/ 7 w 243"/>
                <a:gd name="T103" fmla="*/ 214 h 304"/>
                <a:gd name="T104" fmla="*/ 1 w 243"/>
                <a:gd name="T105" fmla="*/ 186 h 304"/>
                <a:gd name="T106" fmla="*/ 0 w 243"/>
                <a:gd name="T107" fmla="*/ 154 h 304"/>
                <a:gd name="T108" fmla="*/ 1 w 243"/>
                <a:gd name="T109" fmla="*/ 126 h 304"/>
                <a:gd name="T110" fmla="*/ 7 w 243"/>
                <a:gd name="T111" fmla="*/ 98 h 304"/>
                <a:gd name="T112" fmla="*/ 15 w 243"/>
                <a:gd name="T113" fmla="*/ 74 h 304"/>
                <a:gd name="T114" fmla="*/ 27 w 243"/>
                <a:gd name="T115" fmla="*/ 53 h 304"/>
                <a:gd name="T116" fmla="*/ 42 w 243"/>
                <a:gd name="T117" fmla="*/ 35 h 304"/>
                <a:gd name="T118" fmla="*/ 60 w 243"/>
                <a:gd name="T119" fmla="*/ 20 h 304"/>
                <a:gd name="T120" fmla="*/ 80 w 243"/>
                <a:gd name="T121" fmla="*/ 9 h 304"/>
                <a:gd name="T122" fmla="*/ 103 w 243"/>
                <a:gd name="T123" fmla="*/ 2 h 304"/>
                <a:gd name="T124" fmla="*/ 129 w 243"/>
                <a:gd name="T125"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3" h="304">
                  <a:moveTo>
                    <a:pt x="127" y="34"/>
                  </a:moveTo>
                  <a:lnTo>
                    <a:pt x="107" y="36"/>
                  </a:lnTo>
                  <a:lnTo>
                    <a:pt x="90" y="43"/>
                  </a:lnTo>
                  <a:lnTo>
                    <a:pt x="75" y="54"/>
                  </a:lnTo>
                  <a:lnTo>
                    <a:pt x="63" y="69"/>
                  </a:lnTo>
                  <a:lnTo>
                    <a:pt x="54" y="88"/>
                  </a:lnTo>
                  <a:lnTo>
                    <a:pt x="49" y="110"/>
                  </a:lnTo>
                  <a:lnTo>
                    <a:pt x="197" y="110"/>
                  </a:lnTo>
                  <a:lnTo>
                    <a:pt x="196" y="91"/>
                  </a:lnTo>
                  <a:lnTo>
                    <a:pt x="191" y="75"/>
                  </a:lnTo>
                  <a:lnTo>
                    <a:pt x="184" y="61"/>
                  </a:lnTo>
                  <a:lnTo>
                    <a:pt x="173" y="49"/>
                  </a:lnTo>
                  <a:lnTo>
                    <a:pt x="160" y="41"/>
                  </a:lnTo>
                  <a:lnTo>
                    <a:pt x="145" y="35"/>
                  </a:lnTo>
                  <a:lnTo>
                    <a:pt x="127" y="34"/>
                  </a:lnTo>
                  <a:close/>
                  <a:moveTo>
                    <a:pt x="129" y="0"/>
                  </a:moveTo>
                  <a:lnTo>
                    <a:pt x="154" y="2"/>
                  </a:lnTo>
                  <a:lnTo>
                    <a:pt x="176" y="8"/>
                  </a:lnTo>
                  <a:lnTo>
                    <a:pt x="194" y="17"/>
                  </a:lnTo>
                  <a:lnTo>
                    <a:pt x="210" y="29"/>
                  </a:lnTo>
                  <a:lnTo>
                    <a:pt x="222" y="44"/>
                  </a:lnTo>
                  <a:lnTo>
                    <a:pt x="231" y="61"/>
                  </a:lnTo>
                  <a:lnTo>
                    <a:pt x="238" y="79"/>
                  </a:lnTo>
                  <a:lnTo>
                    <a:pt x="242" y="99"/>
                  </a:lnTo>
                  <a:lnTo>
                    <a:pt x="243" y="122"/>
                  </a:lnTo>
                  <a:lnTo>
                    <a:pt x="243" y="131"/>
                  </a:lnTo>
                  <a:lnTo>
                    <a:pt x="242" y="143"/>
                  </a:lnTo>
                  <a:lnTo>
                    <a:pt x="47" y="143"/>
                  </a:lnTo>
                  <a:lnTo>
                    <a:pt x="47" y="171"/>
                  </a:lnTo>
                  <a:lnTo>
                    <a:pt x="50" y="194"/>
                  </a:lnTo>
                  <a:lnTo>
                    <a:pt x="56" y="214"/>
                  </a:lnTo>
                  <a:lnTo>
                    <a:pt x="64" y="231"/>
                  </a:lnTo>
                  <a:lnTo>
                    <a:pt x="75" y="244"/>
                  </a:lnTo>
                  <a:lnTo>
                    <a:pt x="89" y="255"/>
                  </a:lnTo>
                  <a:lnTo>
                    <a:pt x="105" y="262"/>
                  </a:lnTo>
                  <a:lnTo>
                    <a:pt x="123" y="266"/>
                  </a:lnTo>
                  <a:lnTo>
                    <a:pt x="144" y="267"/>
                  </a:lnTo>
                  <a:lnTo>
                    <a:pt x="167" y="266"/>
                  </a:lnTo>
                  <a:lnTo>
                    <a:pt x="189" y="262"/>
                  </a:lnTo>
                  <a:lnTo>
                    <a:pt x="210" y="256"/>
                  </a:lnTo>
                  <a:lnTo>
                    <a:pt x="228" y="249"/>
                  </a:lnTo>
                  <a:lnTo>
                    <a:pt x="232" y="286"/>
                  </a:lnTo>
                  <a:lnTo>
                    <a:pt x="203" y="296"/>
                  </a:lnTo>
                  <a:lnTo>
                    <a:pt x="171" y="302"/>
                  </a:lnTo>
                  <a:lnTo>
                    <a:pt x="136" y="304"/>
                  </a:lnTo>
                  <a:lnTo>
                    <a:pt x="108" y="302"/>
                  </a:lnTo>
                  <a:lnTo>
                    <a:pt x="83" y="297"/>
                  </a:lnTo>
                  <a:lnTo>
                    <a:pt x="62" y="288"/>
                  </a:lnTo>
                  <a:lnTo>
                    <a:pt x="43" y="275"/>
                  </a:lnTo>
                  <a:lnTo>
                    <a:pt x="28" y="259"/>
                  </a:lnTo>
                  <a:lnTo>
                    <a:pt x="15" y="238"/>
                  </a:lnTo>
                  <a:lnTo>
                    <a:pt x="7" y="214"/>
                  </a:lnTo>
                  <a:lnTo>
                    <a:pt x="1" y="186"/>
                  </a:lnTo>
                  <a:lnTo>
                    <a:pt x="0" y="154"/>
                  </a:lnTo>
                  <a:lnTo>
                    <a:pt x="1" y="126"/>
                  </a:lnTo>
                  <a:lnTo>
                    <a:pt x="7" y="98"/>
                  </a:lnTo>
                  <a:lnTo>
                    <a:pt x="15" y="74"/>
                  </a:lnTo>
                  <a:lnTo>
                    <a:pt x="27" y="53"/>
                  </a:lnTo>
                  <a:lnTo>
                    <a:pt x="42" y="35"/>
                  </a:lnTo>
                  <a:lnTo>
                    <a:pt x="60" y="20"/>
                  </a:lnTo>
                  <a:lnTo>
                    <a:pt x="80" y="9"/>
                  </a:lnTo>
                  <a:lnTo>
                    <a:pt x="103" y="2"/>
                  </a:lnTo>
                  <a:lnTo>
                    <a:pt x="12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5" name="TextBox 34"/>
          <p:cNvSpPr txBox="1"/>
          <p:nvPr userDrawn="1"/>
        </p:nvSpPr>
        <p:spPr>
          <a:xfrm>
            <a:off x="-151884" y="4609708"/>
            <a:ext cx="914400" cy="914400"/>
          </a:xfrm>
          <a:prstGeom prst="rect">
            <a:avLst/>
          </a:prstGeom>
          <a:noFill/>
        </p:spPr>
        <p:txBody>
          <a:bodyPr wrap="none" lIns="457200" tIns="0" rIns="0" bIns="457200" rtlCol="0" anchor="ctr" anchorCtr="0">
            <a:noAutofit/>
          </a:bodyPr>
          <a:lstStyle/>
          <a:p>
            <a:r>
              <a:rPr lang="en-US" sz="1000" b="0" dirty="0">
                <a:solidFill>
                  <a:srgbClr val="76777B"/>
                </a:solidFill>
              </a:rPr>
              <a:t>ENVIRONMENTAL</a:t>
            </a:r>
            <a:r>
              <a:rPr lang="en-US" sz="1000" b="0" baseline="0" dirty="0">
                <a:solidFill>
                  <a:srgbClr val="76777B"/>
                </a:solidFill>
              </a:rPr>
              <a:t> SCIENCE DIVISION</a:t>
            </a:r>
            <a:endParaRPr lang="en-US" sz="1000" b="0" dirty="0">
              <a:solidFill>
                <a:srgbClr val="76777B"/>
              </a:solidFill>
            </a:endParaRPr>
          </a:p>
        </p:txBody>
      </p:sp>
    </p:spTree>
    <p:custDataLst>
      <p:tags r:id="rId1"/>
    </p:custDataLst>
    <p:extLst>
      <p:ext uri="{BB962C8B-B14F-4D97-AF65-F5344CB8AC3E}">
        <p14:creationId xmlns:p14="http://schemas.microsoft.com/office/powerpoint/2010/main" val="4170686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IMAGES - Bottom horizont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dirty="0"/>
          </a:p>
        </p:txBody>
      </p:sp>
      <p:sp>
        <p:nvSpPr>
          <p:cNvPr id="7" name="Text Placeholder 5"/>
          <p:cNvSpPr>
            <a:spLocks noGrp="1"/>
          </p:cNvSpPr>
          <p:nvPr>
            <p:ph type="body" sz="quarter" idx="12" hasCustomPrompt="1"/>
          </p:nvPr>
        </p:nvSpPr>
        <p:spPr>
          <a:xfrm>
            <a:off x="457201" y="1016890"/>
            <a:ext cx="8372901" cy="374786"/>
          </a:xfrm>
        </p:spPr>
        <p:txBody>
          <a:bodyPr bIns="0">
            <a:noAutofit/>
          </a:bodyPr>
          <a:lstStyle>
            <a:lvl1pPr marL="0" indent="0">
              <a:lnSpc>
                <a:spcPct val="90000"/>
              </a:lnSpc>
              <a:spcBef>
                <a:spcPts val="0"/>
              </a:spcBef>
              <a:buNone/>
              <a:defRPr sz="2000" b="1">
                <a:solidFill>
                  <a:schemeClr val="accent2"/>
                </a:solidFill>
              </a:defRPr>
            </a:lvl1pPr>
          </a:lstStyle>
          <a:p>
            <a:r>
              <a:rPr lang="en-US" dirty="0"/>
              <a:t>Slide subtitle optional - delete as needed</a:t>
            </a:r>
          </a:p>
        </p:txBody>
      </p:sp>
      <p:sp>
        <p:nvSpPr>
          <p:cNvPr id="4" name="Text Placeholder 3"/>
          <p:cNvSpPr>
            <a:spLocks noGrp="1"/>
          </p:cNvSpPr>
          <p:nvPr>
            <p:ph type="body" sz="quarter" idx="13"/>
          </p:nvPr>
        </p:nvSpPr>
        <p:spPr>
          <a:xfrm>
            <a:off x="457200" y="1408347"/>
            <a:ext cx="4114800" cy="1287809"/>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800"/>
            </a:lvl4pPr>
            <a:lvl5pPr marL="1084263" indent="-171450">
              <a:spcBef>
                <a:spcPts val="0"/>
              </a:spcBef>
              <a:defRPr sz="1800"/>
            </a:lvl5pPr>
          </a:lstStyle>
          <a:p>
            <a:pPr lvl="0"/>
            <a:r>
              <a:rPr lang="en-US"/>
              <a:t>Click to edit Master text styles</a:t>
            </a:r>
          </a:p>
          <a:p>
            <a:pPr lvl="1"/>
            <a:r>
              <a:rPr lang="en-US"/>
              <a:t>Second level</a:t>
            </a:r>
          </a:p>
          <a:p>
            <a:pPr lvl="2"/>
            <a:r>
              <a:rPr lang="en-US"/>
              <a:t>Third level</a:t>
            </a:r>
          </a:p>
        </p:txBody>
      </p:sp>
      <p:sp>
        <p:nvSpPr>
          <p:cNvPr id="15" name="Text Placeholder 3"/>
          <p:cNvSpPr>
            <a:spLocks noGrp="1"/>
          </p:cNvSpPr>
          <p:nvPr>
            <p:ph type="body" sz="quarter" idx="14"/>
          </p:nvPr>
        </p:nvSpPr>
        <p:spPr>
          <a:xfrm>
            <a:off x="4716215" y="1408347"/>
            <a:ext cx="4114800" cy="1287809"/>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800"/>
            </a:lvl4pPr>
            <a:lvl5pPr marL="1084263" indent="-171450">
              <a:spcBef>
                <a:spcPts val="0"/>
              </a:spcBef>
              <a:defRPr sz="1800"/>
            </a:lvl5pPr>
          </a:lstStyle>
          <a:p>
            <a:pPr lvl="0"/>
            <a:r>
              <a:rPr lang="en-US"/>
              <a:t>Click to edit Master text styles</a:t>
            </a:r>
          </a:p>
          <a:p>
            <a:pPr lvl="1"/>
            <a:r>
              <a:rPr lang="en-US"/>
              <a:t>Second level</a:t>
            </a:r>
          </a:p>
          <a:p>
            <a:pPr lvl="2"/>
            <a:r>
              <a:rPr lang="en-US"/>
              <a:t>Third level</a:t>
            </a:r>
          </a:p>
        </p:txBody>
      </p:sp>
      <p:sp>
        <p:nvSpPr>
          <p:cNvPr id="10" name="Picture Placeholder 4"/>
          <p:cNvSpPr>
            <a:spLocks noGrp="1"/>
          </p:cNvSpPr>
          <p:nvPr>
            <p:ph type="pic" sz="quarter" idx="15" hasCustomPrompt="1"/>
          </p:nvPr>
        </p:nvSpPr>
        <p:spPr>
          <a:xfrm>
            <a:off x="464146" y="2711336"/>
            <a:ext cx="4023360" cy="1714500"/>
          </a:xfrm>
          <a:solidFill>
            <a:schemeClr val="bg1">
              <a:lumMod val="75000"/>
            </a:schemeClr>
          </a:solidFill>
        </p:spPr>
        <p:txBody>
          <a:bodyPr tIns="274320"/>
          <a:lstStyle>
            <a:lvl1pPr marL="0" indent="0" algn="ctr">
              <a:buNone/>
              <a:defRPr baseline="0"/>
            </a:lvl1pPr>
          </a:lstStyle>
          <a:p>
            <a:r>
              <a:rPr lang="en-US" dirty="0"/>
              <a:t>Click icon to insert an image</a:t>
            </a:r>
          </a:p>
        </p:txBody>
      </p:sp>
      <p:sp>
        <p:nvSpPr>
          <p:cNvPr id="11" name="Picture Placeholder 4"/>
          <p:cNvSpPr>
            <a:spLocks noGrp="1"/>
          </p:cNvSpPr>
          <p:nvPr>
            <p:ph type="pic" sz="quarter" idx="16" hasCustomPrompt="1"/>
          </p:nvPr>
        </p:nvSpPr>
        <p:spPr>
          <a:xfrm>
            <a:off x="4730864" y="2711336"/>
            <a:ext cx="4023360" cy="1714500"/>
          </a:xfrm>
          <a:solidFill>
            <a:schemeClr val="bg1">
              <a:lumMod val="75000"/>
            </a:schemeClr>
          </a:solidFill>
        </p:spPr>
        <p:txBody>
          <a:bodyPr tIns="27432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p:txBody>
          <a:bodyPr/>
          <a:lstStyle>
            <a:lvl1pPr>
              <a:defRPr baseline="0"/>
            </a:lvl1pPr>
          </a:lstStyle>
          <a:p>
            <a:r>
              <a:rPr lang="en-US" dirty="0"/>
              <a:t>TWO IMAGES – bottom HORIZONTAL</a:t>
            </a:r>
            <a:br>
              <a:rPr lang="en-US" dirty="0"/>
            </a:br>
            <a:r>
              <a:rPr lang="en-US" dirty="0"/>
              <a:t>WITH CAPTIONS</a:t>
            </a:r>
          </a:p>
        </p:txBody>
      </p:sp>
      <p:sp>
        <p:nvSpPr>
          <p:cNvPr id="12" name="TextBox 11"/>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
        <p:nvSpPr>
          <p:cNvPr id="8" name="Text Placeholder 7"/>
          <p:cNvSpPr>
            <a:spLocks noGrp="1"/>
          </p:cNvSpPr>
          <p:nvPr>
            <p:ph type="body" sz="quarter" idx="17"/>
          </p:nvPr>
        </p:nvSpPr>
        <p:spPr>
          <a:xfrm>
            <a:off x="476266" y="4434669"/>
            <a:ext cx="3995723" cy="359070"/>
          </a:xfrm>
        </p:spPr>
        <p:txBody>
          <a:bodyPr/>
          <a:lstStyle>
            <a:lvl1pPr marL="0" indent="0">
              <a:buNone/>
              <a:defRPr sz="1200"/>
            </a:lvl1pPr>
          </a:lstStyle>
          <a:p>
            <a:pPr lvl="0"/>
            <a:r>
              <a:rPr lang="en-US"/>
              <a:t>Click to edit Master text styles</a:t>
            </a:r>
          </a:p>
        </p:txBody>
      </p:sp>
      <p:sp>
        <p:nvSpPr>
          <p:cNvPr id="13" name="Text Placeholder 7"/>
          <p:cNvSpPr>
            <a:spLocks noGrp="1"/>
          </p:cNvSpPr>
          <p:nvPr>
            <p:ph type="body" sz="quarter" idx="18"/>
          </p:nvPr>
        </p:nvSpPr>
        <p:spPr>
          <a:xfrm>
            <a:off x="4750290" y="4444194"/>
            <a:ext cx="3995723" cy="359070"/>
          </a:xfrm>
        </p:spPr>
        <p:txBody>
          <a:bodyPr/>
          <a:lstStyle>
            <a:lvl1pPr marL="0" indent="0">
              <a:buNone/>
              <a:defRPr sz="1200"/>
            </a:lvl1pPr>
          </a:lstStyle>
          <a:p>
            <a:pPr lvl="0"/>
            <a:r>
              <a:rPr lang="en-US"/>
              <a:t>Click to edit Master text styles</a:t>
            </a:r>
          </a:p>
        </p:txBody>
      </p:sp>
    </p:spTree>
    <p:extLst>
      <p:ext uri="{BB962C8B-B14F-4D97-AF65-F5344CB8AC3E}">
        <p14:creationId xmlns:p14="http://schemas.microsoft.com/office/powerpoint/2010/main" val="12145752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LRG IMAGES - top horizont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dirty="0"/>
          </a:p>
        </p:txBody>
      </p:sp>
      <p:sp>
        <p:nvSpPr>
          <p:cNvPr id="4" name="Text Placeholder 3"/>
          <p:cNvSpPr>
            <a:spLocks noGrp="1"/>
          </p:cNvSpPr>
          <p:nvPr>
            <p:ph type="body" sz="quarter" idx="13"/>
          </p:nvPr>
        </p:nvSpPr>
        <p:spPr>
          <a:xfrm>
            <a:off x="488732" y="4106864"/>
            <a:ext cx="4114800" cy="686876"/>
          </a:xfrm>
        </p:spPr>
        <p:txBody>
          <a:bodyPr tIns="9144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a:t>Click to edit Master text styles</a:t>
            </a:r>
          </a:p>
          <a:p>
            <a:pPr lvl="1"/>
            <a:r>
              <a:rPr lang="en-US"/>
              <a:t>Second level</a:t>
            </a:r>
          </a:p>
        </p:txBody>
      </p:sp>
      <p:sp>
        <p:nvSpPr>
          <p:cNvPr id="15" name="Text Placeholder 3"/>
          <p:cNvSpPr>
            <a:spLocks noGrp="1"/>
          </p:cNvSpPr>
          <p:nvPr>
            <p:ph type="body" sz="quarter" idx="14"/>
          </p:nvPr>
        </p:nvSpPr>
        <p:spPr>
          <a:xfrm>
            <a:off x="4716216" y="4106864"/>
            <a:ext cx="4097585" cy="686876"/>
          </a:xfrm>
        </p:spPr>
        <p:txBody>
          <a:bodyPr tIns="9144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a:t>Click to edit Master text styles</a:t>
            </a:r>
          </a:p>
          <a:p>
            <a:pPr lvl="1"/>
            <a:r>
              <a:rPr lang="en-US"/>
              <a:t>Second level</a:t>
            </a:r>
          </a:p>
        </p:txBody>
      </p:sp>
      <p:sp>
        <p:nvSpPr>
          <p:cNvPr id="9" name="Picture Placeholder 4"/>
          <p:cNvSpPr>
            <a:spLocks noGrp="1"/>
          </p:cNvSpPr>
          <p:nvPr>
            <p:ph type="pic" sz="quarter" idx="15" hasCustomPrompt="1"/>
          </p:nvPr>
        </p:nvSpPr>
        <p:spPr>
          <a:xfrm>
            <a:off x="495679" y="1420813"/>
            <a:ext cx="4023360" cy="2686050"/>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12" name="Picture Placeholder 4"/>
          <p:cNvSpPr>
            <a:spLocks noGrp="1"/>
          </p:cNvSpPr>
          <p:nvPr>
            <p:ph type="pic" sz="quarter" idx="16" hasCustomPrompt="1"/>
          </p:nvPr>
        </p:nvSpPr>
        <p:spPr>
          <a:xfrm>
            <a:off x="4709050" y="1420813"/>
            <a:ext cx="4023360" cy="2686050"/>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p:txBody>
          <a:bodyPr/>
          <a:lstStyle>
            <a:lvl1pPr>
              <a:defRPr baseline="0"/>
            </a:lvl1pPr>
          </a:lstStyle>
          <a:p>
            <a:r>
              <a:rPr lang="en-US" dirty="0"/>
              <a:t>TWO Large IMAGES w/bullets </a:t>
            </a:r>
            <a:br>
              <a:rPr lang="en-US" dirty="0"/>
            </a:br>
            <a:r>
              <a:rPr lang="en-US" dirty="0"/>
              <a:t>Headline in </a:t>
            </a:r>
            <a:r>
              <a:rPr lang="en-US" dirty="0" err="1"/>
              <a:t>arial</a:t>
            </a:r>
            <a:r>
              <a:rPr lang="en-US" dirty="0"/>
              <a:t> and all caps</a:t>
            </a:r>
          </a:p>
        </p:txBody>
      </p:sp>
      <p:sp>
        <p:nvSpPr>
          <p:cNvPr id="10" name="TextBox 9"/>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
        <p:nvSpPr>
          <p:cNvPr id="11" name="Text Placeholder 5"/>
          <p:cNvSpPr>
            <a:spLocks noGrp="1"/>
          </p:cNvSpPr>
          <p:nvPr>
            <p:ph type="body" sz="quarter" idx="12" hasCustomPrompt="1"/>
          </p:nvPr>
        </p:nvSpPr>
        <p:spPr>
          <a:xfrm>
            <a:off x="457201" y="1018379"/>
            <a:ext cx="8372901" cy="374786"/>
          </a:xfrm>
        </p:spPr>
        <p:txBody>
          <a:bodyPr bIns="0">
            <a:noAutofit/>
          </a:bodyPr>
          <a:lstStyle>
            <a:lvl1pPr marL="0" indent="0">
              <a:lnSpc>
                <a:spcPct val="90000"/>
              </a:lnSpc>
              <a:spcBef>
                <a:spcPts val="0"/>
              </a:spcBef>
              <a:buNone/>
              <a:defRPr sz="2000" b="1">
                <a:solidFill>
                  <a:schemeClr val="accent2"/>
                </a:solidFill>
              </a:defRPr>
            </a:lvl1pPr>
          </a:lstStyle>
          <a:p>
            <a:r>
              <a:rPr lang="en-US" dirty="0"/>
              <a:t>Slide subtitle optional - delete as needed</a:t>
            </a:r>
          </a:p>
        </p:txBody>
      </p:sp>
    </p:spTree>
    <p:extLst>
      <p:ext uri="{BB962C8B-B14F-4D97-AF65-F5344CB8AC3E}">
        <p14:creationId xmlns:p14="http://schemas.microsoft.com/office/powerpoint/2010/main" val="34604716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S/caption - TWO images">
    <p:spTree>
      <p:nvGrpSpPr>
        <p:cNvPr id="1" name=""/>
        <p:cNvGrpSpPr/>
        <p:nvPr/>
      </p:nvGrpSpPr>
      <p:grpSpPr>
        <a:xfrm>
          <a:off x="0" y="0"/>
          <a:ext cx="0" cy="0"/>
          <a:chOff x="0" y="0"/>
          <a:chExt cx="0" cy="0"/>
        </a:xfrm>
      </p:grpSpPr>
      <p:sp>
        <p:nvSpPr>
          <p:cNvPr id="9" name="Picture Placeholder 4"/>
          <p:cNvSpPr>
            <a:spLocks noGrp="1" noChangeAspect="1"/>
          </p:cNvSpPr>
          <p:nvPr>
            <p:ph type="pic" sz="quarter" idx="15" hasCustomPrompt="1"/>
          </p:nvPr>
        </p:nvSpPr>
        <p:spPr>
          <a:xfrm>
            <a:off x="676630" y="1417046"/>
            <a:ext cx="3790374" cy="2808115"/>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10" name="Text Placeholder 5"/>
          <p:cNvSpPr>
            <a:spLocks noGrp="1"/>
          </p:cNvSpPr>
          <p:nvPr>
            <p:ph type="body" sz="quarter" idx="17" hasCustomPrompt="1"/>
          </p:nvPr>
        </p:nvSpPr>
        <p:spPr>
          <a:xfrm>
            <a:off x="676630" y="4256434"/>
            <a:ext cx="3840480" cy="438773"/>
          </a:xfrm>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a:t>Image Caption</a:t>
            </a:r>
          </a:p>
          <a:p>
            <a:r>
              <a:rPr lang="en-US" dirty="0"/>
              <a:t>Image Caption </a:t>
            </a:r>
          </a:p>
          <a:p>
            <a:r>
              <a:rPr lang="en-US" dirty="0"/>
              <a:t>Image Caption </a:t>
            </a:r>
          </a:p>
          <a:p>
            <a:r>
              <a:rPr lang="en-US" dirty="0"/>
              <a:t> </a:t>
            </a:r>
          </a:p>
        </p:txBody>
      </p:sp>
      <p:sp>
        <p:nvSpPr>
          <p:cNvPr id="2" name="Title 1"/>
          <p:cNvSpPr>
            <a:spLocks noGrp="1"/>
          </p:cNvSpPr>
          <p:nvPr>
            <p:ph type="title" hasCustomPrompt="1"/>
          </p:nvPr>
        </p:nvSpPr>
        <p:spPr/>
        <p:txBody>
          <a:bodyPr/>
          <a:lstStyle>
            <a:lvl1pPr>
              <a:defRPr/>
            </a:lvl1pPr>
          </a:lstStyle>
          <a:p>
            <a:r>
              <a:rPr lang="en-US" dirty="0"/>
              <a:t>TWO IMAGES with captions</a:t>
            </a:r>
            <a:br>
              <a:rPr lang="en-US" dirty="0"/>
            </a:br>
            <a:r>
              <a:rPr lang="en-US" dirty="0"/>
              <a:t>Headline in </a:t>
            </a:r>
            <a:r>
              <a:rPr lang="en-US" dirty="0" err="1"/>
              <a:t>arial</a:t>
            </a:r>
            <a:r>
              <a:rPr lang="en-US" dirty="0"/>
              <a:t> and all caps</a:t>
            </a:r>
          </a:p>
        </p:txBody>
      </p:sp>
      <p:sp>
        <p:nvSpPr>
          <p:cNvPr id="4" name="Slide Number Placeholder 3"/>
          <p:cNvSpPr>
            <a:spLocks noGrp="1"/>
          </p:cNvSpPr>
          <p:nvPr>
            <p:ph type="sldNum" sz="quarter" idx="19"/>
          </p:nvPr>
        </p:nvSpPr>
        <p:spPr/>
        <p:txBody>
          <a:bodyPr/>
          <a:lstStyle/>
          <a:p>
            <a:fld id="{AEFAAC5A-9C4F-4278-920D-DF2BAB595749}" type="slidenum">
              <a:rPr lang="en-US" smtClean="0"/>
              <a:pPr/>
              <a:t>‹#›</a:t>
            </a:fld>
            <a:endParaRPr lang="en-US" dirty="0"/>
          </a:p>
        </p:txBody>
      </p:sp>
      <p:sp>
        <p:nvSpPr>
          <p:cNvPr id="14" name="Text Placeholder 5"/>
          <p:cNvSpPr>
            <a:spLocks noGrp="1"/>
          </p:cNvSpPr>
          <p:nvPr>
            <p:ph type="body" sz="quarter" idx="12" hasCustomPrompt="1"/>
          </p:nvPr>
        </p:nvSpPr>
        <p:spPr>
          <a:xfrm>
            <a:off x="457201" y="1018379"/>
            <a:ext cx="8372901" cy="374786"/>
          </a:xfrm>
        </p:spPr>
        <p:txBody>
          <a:bodyPr bIns="0">
            <a:noAutofit/>
          </a:bodyPr>
          <a:lstStyle>
            <a:lvl1pPr marL="0" indent="0">
              <a:lnSpc>
                <a:spcPct val="90000"/>
              </a:lnSpc>
              <a:spcBef>
                <a:spcPts val="0"/>
              </a:spcBef>
              <a:buNone/>
              <a:defRPr sz="2000" b="1">
                <a:solidFill>
                  <a:schemeClr val="accent2"/>
                </a:solidFill>
              </a:defRPr>
            </a:lvl1pPr>
          </a:lstStyle>
          <a:p>
            <a:r>
              <a:rPr lang="en-US" dirty="0"/>
              <a:t>Slide subtitle optional - delete as needed</a:t>
            </a:r>
          </a:p>
        </p:txBody>
      </p:sp>
      <p:sp>
        <p:nvSpPr>
          <p:cNvPr id="16" name="Picture Placeholder 4"/>
          <p:cNvSpPr>
            <a:spLocks noGrp="1" noChangeAspect="1"/>
          </p:cNvSpPr>
          <p:nvPr>
            <p:ph type="pic" sz="quarter" idx="21" hasCustomPrompt="1"/>
          </p:nvPr>
        </p:nvSpPr>
        <p:spPr>
          <a:xfrm>
            <a:off x="4765130" y="1416462"/>
            <a:ext cx="3790374" cy="2808115"/>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17" name="Text Placeholder 5"/>
          <p:cNvSpPr>
            <a:spLocks noGrp="1"/>
          </p:cNvSpPr>
          <p:nvPr>
            <p:ph type="body" sz="quarter" idx="22" hasCustomPrompt="1"/>
          </p:nvPr>
        </p:nvSpPr>
        <p:spPr>
          <a:xfrm>
            <a:off x="4765130" y="4255850"/>
            <a:ext cx="3840480" cy="438773"/>
          </a:xfrm>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a:t>Image Caption</a:t>
            </a:r>
          </a:p>
          <a:p>
            <a:r>
              <a:rPr lang="en-US" dirty="0"/>
              <a:t>Image Caption </a:t>
            </a:r>
          </a:p>
          <a:p>
            <a:r>
              <a:rPr lang="en-US" dirty="0"/>
              <a:t>Image Caption </a:t>
            </a:r>
          </a:p>
          <a:p>
            <a:r>
              <a:rPr lang="en-US" dirty="0"/>
              <a:t> </a:t>
            </a:r>
          </a:p>
        </p:txBody>
      </p:sp>
      <p:sp>
        <p:nvSpPr>
          <p:cNvPr id="11" name="TextBox 10"/>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281719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IMAGES">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dirty="0"/>
          </a:p>
        </p:txBody>
      </p:sp>
      <p:sp>
        <p:nvSpPr>
          <p:cNvPr id="7" name="Text Placeholder 5"/>
          <p:cNvSpPr>
            <a:spLocks noGrp="1"/>
          </p:cNvSpPr>
          <p:nvPr>
            <p:ph type="body" sz="quarter" idx="12" hasCustomPrompt="1"/>
          </p:nvPr>
        </p:nvSpPr>
        <p:spPr>
          <a:xfrm>
            <a:off x="457201" y="1019437"/>
            <a:ext cx="8372901" cy="364070"/>
          </a:xfrm>
        </p:spPr>
        <p:txBody>
          <a:bodyPr bIns="0">
            <a:noAutofit/>
          </a:bodyPr>
          <a:lstStyle>
            <a:lvl1pPr marL="0" indent="0">
              <a:lnSpc>
                <a:spcPct val="90000"/>
              </a:lnSpc>
              <a:spcBef>
                <a:spcPts val="0"/>
              </a:spcBef>
              <a:buNone/>
              <a:defRPr sz="2000" b="1">
                <a:solidFill>
                  <a:schemeClr val="accent2"/>
                </a:solidFill>
              </a:defRPr>
            </a:lvl1pPr>
          </a:lstStyle>
          <a:p>
            <a:r>
              <a:rPr lang="en-US" dirty="0"/>
              <a:t>Slide subtitle optional - delete as needed</a:t>
            </a:r>
          </a:p>
        </p:txBody>
      </p:sp>
      <p:sp>
        <p:nvSpPr>
          <p:cNvPr id="4" name="Text Placeholder 3"/>
          <p:cNvSpPr>
            <a:spLocks noGrp="1"/>
          </p:cNvSpPr>
          <p:nvPr>
            <p:ph type="body" sz="quarter" idx="13"/>
          </p:nvPr>
        </p:nvSpPr>
        <p:spPr>
          <a:xfrm>
            <a:off x="495879" y="2854960"/>
            <a:ext cx="2465584" cy="1609958"/>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defRPr sz="1200"/>
            </a:lvl4pPr>
            <a:lvl5pPr marL="1084263" indent="-171450">
              <a:defRPr sz="1200"/>
            </a:lvl5pPr>
          </a:lstStyle>
          <a:p>
            <a:pPr lvl="0"/>
            <a:r>
              <a:rPr lang="en-US"/>
              <a:t>Click to edit Master text styles</a:t>
            </a:r>
          </a:p>
          <a:p>
            <a:pPr lvl="1"/>
            <a:r>
              <a:rPr lang="en-US"/>
              <a:t>Second level</a:t>
            </a:r>
          </a:p>
          <a:p>
            <a:pPr lvl="2"/>
            <a:r>
              <a:rPr lang="en-US"/>
              <a:t>Third level</a:t>
            </a:r>
          </a:p>
        </p:txBody>
      </p:sp>
      <p:sp>
        <p:nvSpPr>
          <p:cNvPr id="15" name="Text Placeholder 3"/>
          <p:cNvSpPr>
            <a:spLocks noGrp="1"/>
          </p:cNvSpPr>
          <p:nvPr>
            <p:ph type="body" sz="quarter" idx="14"/>
          </p:nvPr>
        </p:nvSpPr>
        <p:spPr>
          <a:xfrm>
            <a:off x="3381086" y="2854960"/>
            <a:ext cx="2465584" cy="1609958"/>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defRPr sz="1200"/>
            </a:lvl4pPr>
            <a:lvl5pPr marL="1084263" indent="-171450">
              <a:defRPr sz="1200"/>
            </a:lvl5pPr>
          </a:lstStyle>
          <a:p>
            <a:pPr lvl="0"/>
            <a:r>
              <a:rPr lang="en-US"/>
              <a:t>Click to edit Master text styles</a:t>
            </a:r>
          </a:p>
          <a:p>
            <a:pPr lvl="1"/>
            <a:r>
              <a:rPr lang="en-US"/>
              <a:t>Second level</a:t>
            </a:r>
          </a:p>
          <a:p>
            <a:pPr lvl="2"/>
            <a:r>
              <a:rPr lang="en-US"/>
              <a:t>Third level</a:t>
            </a:r>
          </a:p>
        </p:txBody>
      </p:sp>
      <p:sp>
        <p:nvSpPr>
          <p:cNvPr id="9" name="Picture Placeholder 4"/>
          <p:cNvSpPr>
            <a:spLocks noGrp="1" noChangeAspect="1"/>
          </p:cNvSpPr>
          <p:nvPr>
            <p:ph type="pic" sz="quarter" idx="15" hasCustomPrompt="1"/>
          </p:nvPr>
        </p:nvSpPr>
        <p:spPr>
          <a:xfrm>
            <a:off x="503079" y="1415695"/>
            <a:ext cx="2361244" cy="1365433"/>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12" name="Picture Placeholder 4"/>
          <p:cNvSpPr>
            <a:spLocks noGrp="1" noChangeAspect="1"/>
          </p:cNvSpPr>
          <p:nvPr>
            <p:ph type="pic" sz="quarter" idx="16" hasCustomPrompt="1"/>
          </p:nvPr>
        </p:nvSpPr>
        <p:spPr>
          <a:xfrm>
            <a:off x="3388286" y="1415695"/>
            <a:ext cx="2361244" cy="1365433"/>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17" name="Text Placeholder 3"/>
          <p:cNvSpPr>
            <a:spLocks noGrp="1"/>
          </p:cNvSpPr>
          <p:nvPr>
            <p:ph type="body" sz="quarter" idx="19"/>
          </p:nvPr>
        </p:nvSpPr>
        <p:spPr>
          <a:xfrm>
            <a:off x="6261696" y="2856834"/>
            <a:ext cx="2465584" cy="1609958"/>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defRPr sz="1200"/>
            </a:lvl4pPr>
            <a:lvl5pPr marL="1084263" indent="-171450">
              <a:defRPr sz="1200"/>
            </a:lvl5pPr>
          </a:lstStyle>
          <a:p>
            <a:pPr lvl="0"/>
            <a:r>
              <a:rPr lang="en-US"/>
              <a:t>Click to edit Master text styles</a:t>
            </a:r>
          </a:p>
          <a:p>
            <a:pPr lvl="1"/>
            <a:r>
              <a:rPr lang="en-US"/>
              <a:t>Second level</a:t>
            </a:r>
          </a:p>
          <a:p>
            <a:pPr lvl="2"/>
            <a:r>
              <a:rPr lang="en-US"/>
              <a:t>Third level</a:t>
            </a:r>
          </a:p>
        </p:txBody>
      </p:sp>
      <p:sp>
        <p:nvSpPr>
          <p:cNvPr id="18" name="Picture Placeholder 4"/>
          <p:cNvSpPr>
            <a:spLocks noGrp="1" noChangeAspect="1"/>
          </p:cNvSpPr>
          <p:nvPr>
            <p:ph type="pic" sz="quarter" idx="20" hasCustomPrompt="1"/>
          </p:nvPr>
        </p:nvSpPr>
        <p:spPr>
          <a:xfrm>
            <a:off x="6268896" y="1417569"/>
            <a:ext cx="2361244" cy="1365433"/>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p:txBody>
          <a:bodyPr/>
          <a:lstStyle>
            <a:lvl1pPr>
              <a:defRPr/>
            </a:lvl1pPr>
          </a:lstStyle>
          <a:p>
            <a:r>
              <a:rPr lang="en-US" dirty="0"/>
              <a:t>THREE IMAGES – HORIZONTAL</a:t>
            </a:r>
            <a:br>
              <a:rPr lang="en-US" dirty="0"/>
            </a:br>
            <a:r>
              <a:rPr lang="en-US" dirty="0"/>
              <a:t>Headline in </a:t>
            </a:r>
            <a:r>
              <a:rPr lang="en-US" dirty="0" err="1"/>
              <a:t>arial</a:t>
            </a:r>
            <a:r>
              <a:rPr lang="en-US" dirty="0"/>
              <a:t> and all caps</a:t>
            </a:r>
          </a:p>
        </p:txBody>
      </p:sp>
      <p:sp>
        <p:nvSpPr>
          <p:cNvPr id="13" name="TextBox 12"/>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41748870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S/captions/bullets - FOUR Images">
    <p:spTree>
      <p:nvGrpSpPr>
        <p:cNvPr id="1" name=""/>
        <p:cNvGrpSpPr/>
        <p:nvPr/>
      </p:nvGrpSpPr>
      <p:grpSpPr>
        <a:xfrm>
          <a:off x="0" y="0"/>
          <a:ext cx="0" cy="0"/>
          <a:chOff x="0" y="0"/>
          <a:chExt cx="0" cy="0"/>
        </a:xfrm>
      </p:grpSpPr>
      <p:sp>
        <p:nvSpPr>
          <p:cNvPr id="5" name="Picture Placeholder 4"/>
          <p:cNvSpPr>
            <a:spLocks noGrp="1" noChangeAspect="1"/>
          </p:cNvSpPr>
          <p:nvPr>
            <p:ph type="pic" sz="quarter" idx="13" hasCustomPrompt="1"/>
          </p:nvPr>
        </p:nvSpPr>
        <p:spPr>
          <a:xfrm>
            <a:off x="218127" y="1418980"/>
            <a:ext cx="2240280" cy="1678712"/>
          </a:xfrm>
          <a:solidFill>
            <a:schemeClr val="bg1">
              <a:lumMod val="75000"/>
            </a:schemeClr>
          </a:solidFill>
        </p:spPr>
        <p:txBody>
          <a:bodyPr lIns="0" tIns="731520" anchor="t" anchorCtr="0"/>
          <a:lstStyle>
            <a:lvl1pPr marL="0" indent="0" algn="ctr">
              <a:buNone/>
              <a:defRPr baseline="0"/>
            </a:lvl1pPr>
          </a:lstStyle>
          <a:p>
            <a:r>
              <a:rPr lang="en-US" dirty="0"/>
              <a:t>Click icon to insert an image</a:t>
            </a:r>
          </a:p>
        </p:txBody>
      </p:sp>
      <p:sp>
        <p:nvSpPr>
          <p:cNvPr id="9" name="Picture Placeholder 4"/>
          <p:cNvSpPr>
            <a:spLocks noGrp="1" noChangeAspect="1"/>
          </p:cNvSpPr>
          <p:nvPr>
            <p:ph type="pic" sz="quarter" idx="15" hasCustomPrompt="1"/>
          </p:nvPr>
        </p:nvSpPr>
        <p:spPr>
          <a:xfrm>
            <a:off x="2453235" y="1418980"/>
            <a:ext cx="2240280" cy="1678712"/>
          </a:xfrm>
          <a:solidFill>
            <a:schemeClr val="bg1">
              <a:lumMod val="85000"/>
            </a:schemeClr>
          </a:solidFill>
        </p:spPr>
        <p:txBody>
          <a:bodyPr lIns="0" tIns="731520" anchor="t" anchorCtr="0"/>
          <a:lstStyle>
            <a:lvl1pPr marL="0" indent="0" algn="ctr">
              <a:buNone/>
              <a:defRPr baseline="0"/>
            </a:lvl1pPr>
          </a:lstStyle>
          <a:p>
            <a:r>
              <a:rPr lang="en-US" dirty="0"/>
              <a:t>Click icon to insert an image</a:t>
            </a:r>
          </a:p>
        </p:txBody>
      </p:sp>
      <p:sp>
        <p:nvSpPr>
          <p:cNvPr id="10" name="Picture Placeholder 4"/>
          <p:cNvSpPr>
            <a:spLocks noGrp="1" noChangeAspect="1"/>
          </p:cNvSpPr>
          <p:nvPr>
            <p:ph type="pic" sz="quarter" idx="16" hasCustomPrompt="1"/>
          </p:nvPr>
        </p:nvSpPr>
        <p:spPr>
          <a:xfrm>
            <a:off x="4688341" y="1418980"/>
            <a:ext cx="2240280" cy="1678712"/>
          </a:xfrm>
          <a:solidFill>
            <a:schemeClr val="bg1">
              <a:lumMod val="75000"/>
            </a:schemeClr>
          </a:solidFill>
        </p:spPr>
        <p:txBody>
          <a:bodyPr lIns="0" tIns="731520" anchor="t" anchorCtr="0"/>
          <a:lstStyle>
            <a:lvl1pPr marL="0" indent="0" algn="ctr">
              <a:buNone/>
              <a:defRPr baseline="0"/>
            </a:lvl1pPr>
          </a:lstStyle>
          <a:p>
            <a:r>
              <a:rPr lang="en-US" dirty="0"/>
              <a:t>Click icon to insert an image</a:t>
            </a:r>
          </a:p>
        </p:txBody>
      </p:sp>
      <p:sp>
        <p:nvSpPr>
          <p:cNvPr id="11" name="Picture Placeholder 4"/>
          <p:cNvSpPr>
            <a:spLocks noGrp="1" noChangeAspect="1"/>
          </p:cNvSpPr>
          <p:nvPr>
            <p:ph type="pic" sz="quarter" idx="17" hasCustomPrompt="1"/>
          </p:nvPr>
        </p:nvSpPr>
        <p:spPr>
          <a:xfrm>
            <a:off x="6906022" y="1418980"/>
            <a:ext cx="2240280" cy="1678712"/>
          </a:xfrm>
          <a:solidFill>
            <a:schemeClr val="bg1">
              <a:lumMod val="85000"/>
            </a:schemeClr>
          </a:solidFill>
        </p:spPr>
        <p:txBody>
          <a:bodyPr lIns="0" tIns="731520" anchor="t" anchorCtr="0"/>
          <a:lstStyle>
            <a:lvl1pPr marL="0" indent="0" algn="ctr">
              <a:buNone/>
              <a:defRPr baseline="0"/>
            </a:lvl1pPr>
          </a:lstStyle>
          <a:p>
            <a:r>
              <a:rPr lang="en-US" dirty="0"/>
              <a:t>Click icon to insert an image</a:t>
            </a:r>
          </a:p>
        </p:txBody>
      </p:sp>
      <p:sp>
        <p:nvSpPr>
          <p:cNvPr id="8" name="Text Placeholder 7"/>
          <p:cNvSpPr>
            <a:spLocks noGrp="1"/>
          </p:cNvSpPr>
          <p:nvPr>
            <p:ph type="body" sz="quarter" idx="14"/>
          </p:nvPr>
        </p:nvSpPr>
        <p:spPr>
          <a:xfrm>
            <a:off x="469900" y="3672521"/>
            <a:ext cx="8434552" cy="1086330"/>
          </a:xfrm>
          <a:noFill/>
        </p:spPr>
        <p:txBody>
          <a:bodyPr lIns="0" tIns="91440"/>
          <a:lstStyle>
            <a:lvl1pPr>
              <a:defRPr sz="2000">
                <a:solidFill>
                  <a:srgbClr val="000000"/>
                </a:solidFill>
              </a:defRPr>
            </a:lvl1pPr>
            <a:lvl2pPr>
              <a:defRPr sz="2000">
                <a:solidFill>
                  <a:srgbClr val="000000"/>
                </a:solidFill>
              </a:defRPr>
            </a:lvl2pPr>
            <a:lvl3pPr>
              <a:defRPr sz="2000">
                <a:solidFill>
                  <a:srgbClr val="000000"/>
                </a:solidFill>
              </a:defRPr>
            </a:lvl3pPr>
            <a:lvl4pPr>
              <a:defRPr sz="2000">
                <a:solidFill>
                  <a:srgbClr val="000000"/>
                </a:solidFill>
              </a:defRPr>
            </a:lvl4pPr>
            <a:lvl5pPr>
              <a:defRPr sz="2000">
                <a:solidFill>
                  <a:srgbClr val="000000"/>
                </a:solidFill>
              </a:defRPr>
            </a:lvl5pPr>
          </a:lstStyle>
          <a:p>
            <a:pPr lvl="0"/>
            <a:r>
              <a:rPr lang="en-US"/>
              <a:t>Click to edit Master text styles</a:t>
            </a:r>
          </a:p>
          <a:p>
            <a:pPr lvl="1"/>
            <a:r>
              <a:rPr lang="en-US"/>
              <a:t>Second level</a:t>
            </a:r>
          </a:p>
        </p:txBody>
      </p:sp>
      <p:sp>
        <p:nvSpPr>
          <p:cNvPr id="3" name="Title 2"/>
          <p:cNvSpPr>
            <a:spLocks noGrp="1"/>
          </p:cNvSpPr>
          <p:nvPr>
            <p:ph type="title" hasCustomPrompt="1"/>
          </p:nvPr>
        </p:nvSpPr>
        <p:spPr/>
        <p:txBody>
          <a:bodyPr/>
          <a:lstStyle>
            <a:lvl1pPr algn="l" defTabSz="457200" rtl="0" eaLnBrk="1" latinLnBrk="0" hangingPunct="1">
              <a:lnSpc>
                <a:spcPct val="95000"/>
              </a:lnSpc>
              <a:spcBef>
                <a:spcPct val="0"/>
              </a:spcBef>
              <a:buNone/>
              <a:defRPr lang="en-US" sz="2800" b="1" i="0" kern="1200" cap="all" baseline="0" dirty="0">
                <a:solidFill>
                  <a:schemeClr val="tx1">
                    <a:lumMod val="50000"/>
                  </a:schemeClr>
                </a:solidFill>
                <a:latin typeface="+mj-lt"/>
                <a:ea typeface="+mj-ea"/>
                <a:cs typeface="+mj-cs"/>
              </a:defRPr>
            </a:lvl1pPr>
          </a:lstStyle>
          <a:p>
            <a:r>
              <a:rPr lang="en-US" dirty="0"/>
              <a:t>four images, captions and bullets</a:t>
            </a:r>
            <a:br>
              <a:rPr lang="en-US" dirty="0"/>
            </a:br>
            <a:r>
              <a:rPr lang="en-US" dirty="0"/>
              <a:t>Headline is </a:t>
            </a:r>
            <a:r>
              <a:rPr lang="en-US" dirty="0" err="1"/>
              <a:t>arial</a:t>
            </a:r>
            <a:r>
              <a:rPr lang="en-US" dirty="0"/>
              <a:t> in all caps</a:t>
            </a:r>
          </a:p>
        </p:txBody>
      </p:sp>
      <p:sp>
        <p:nvSpPr>
          <p:cNvPr id="4" name="Text Placeholder 3"/>
          <p:cNvSpPr>
            <a:spLocks noGrp="1"/>
          </p:cNvSpPr>
          <p:nvPr>
            <p:ph type="body" sz="quarter" idx="18" hasCustomPrompt="1"/>
          </p:nvPr>
        </p:nvSpPr>
        <p:spPr>
          <a:xfrm>
            <a:off x="218128" y="3127171"/>
            <a:ext cx="2238469" cy="358378"/>
          </a:xfrm>
          <a:noFill/>
        </p:spPr>
        <p:txBody>
          <a:bodyPr lIns="91440" rIns="91440"/>
          <a:lstStyle>
            <a:lvl1pPr marL="0" indent="0">
              <a:lnSpc>
                <a:spcPct val="95000"/>
              </a:lnSpc>
              <a:buNone/>
              <a:defRPr sz="1200" b="0" baseline="0">
                <a:solidFill>
                  <a:srgbClr val="000000"/>
                </a:solidFill>
              </a:defRPr>
            </a:lvl1pPr>
          </a:lstStyle>
          <a:p>
            <a:pPr lvl="0"/>
            <a:r>
              <a:rPr lang="en-US" dirty="0"/>
              <a:t>Image caption Image caption Image caption Image caption Image</a:t>
            </a:r>
          </a:p>
        </p:txBody>
      </p:sp>
      <p:sp>
        <p:nvSpPr>
          <p:cNvPr id="16" name="Text Placeholder 3"/>
          <p:cNvSpPr>
            <a:spLocks noGrp="1"/>
          </p:cNvSpPr>
          <p:nvPr>
            <p:ph type="body" sz="quarter" idx="19" hasCustomPrompt="1"/>
          </p:nvPr>
        </p:nvSpPr>
        <p:spPr>
          <a:xfrm>
            <a:off x="2442595" y="3127171"/>
            <a:ext cx="2238469" cy="358378"/>
          </a:xfrm>
          <a:noFill/>
        </p:spPr>
        <p:txBody>
          <a:bodyPr lIns="91440" rIns="91440"/>
          <a:lstStyle>
            <a:lvl1pPr marL="0" indent="0">
              <a:lnSpc>
                <a:spcPct val="95000"/>
              </a:lnSpc>
              <a:buNone/>
              <a:defRPr sz="1200" b="0">
                <a:solidFill>
                  <a:srgbClr val="000000"/>
                </a:solidFill>
              </a:defRPr>
            </a:lvl1pPr>
          </a:lstStyle>
          <a:p>
            <a:pPr lvl="0"/>
            <a:r>
              <a:rPr lang="en-US" dirty="0"/>
              <a:t>Image caption Image caption Image caption Image caption Image</a:t>
            </a:r>
          </a:p>
        </p:txBody>
      </p:sp>
      <p:sp>
        <p:nvSpPr>
          <p:cNvPr id="17" name="Text Placeholder 3"/>
          <p:cNvSpPr>
            <a:spLocks noGrp="1"/>
          </p:cNvSpPr>
          <p:nvPr>
            <p:ph type="body" sz="quarter" idx="20" hasCustomPrompt="1"/>
          </p:nvPr>
        </p:nvSpPr>
        <p:spPr>
          <a:xfrm>
            <a:off x="4681064" y="3127171"/>
            <a:ext cx="2238469" cy="358378"/>
          </a:xfrm>
          <a:noFill/>
        </p:spPr>
        <p:txBody>
          <a:bodyPr lIns="91440" rIns="91440"/>
          <a:lstStyle>
            <a:lvl1pPr marL="0" indent="0">
              <a:lnSpc>
                <a:spcPct val="95000"/>
              </a:lnSpc>
              <a:buNone/>
              <a:defRPr sz="1200" b="0">
                <a:solidFill>
                  <a:srgbClr val="000000"/>
                </a:solidFill>
              </a:defRPr>
            </a:lvl1pPr>
          </a:lstStyle>
          <a:p>
            <a:pPr lvl="0"/>
            <a:r>
              <a:rPr lang="en-US" dirty="0"/>
              <a:t>Image caption Image caption Image caption Image caption Image</a:t>
            </a:r>
          </a:p>
        </p:txBody>
      </p:sp>
      <p:sp>
        <p:nvSpPr>
          <p:cNvPr id="18" name="Text Placeholder 3"/>
          <p:cNvSpPr>
            <a:spLocks noGrp="1"/>
          </p:cNvSpPr>
          <p:nvPr>
            <p:ph type="body" sz="quarter" idx="21" hasCustomPrompt="1"/>
          </p:nvPr>
        </p:nvSpPr>
        <p:spPr>
          <a:xfrm>
            <a:off x="6905532" y="3127171"/>
            <a:ext cx="2238469" cy="358378"/>
          </a:xfrm>
          <a:noFill/>
        </p:spPr>
        <p:txBody>
          <a:bodyPr lIns="91440" rIns="91440"/>
          <a:lstStyle>
            <a:lvl1pPr marL="0" indent="0">
              <a:lnSpc>
                <a:spcPct val="95000"/>
              </a:lnSpc>
              <a:buNone/>
              <a:defRPr sz="1200" b="0">
                <a:solidFill>
                  <a:srgbClr val="000000"/>
                </a:solidFill>
              </a:defRPr>
            </a:lvl1pPr>
          </a:lstStyle>
          <a:p>
            <a:pPr lvl="0"/>
            <a:r>
              <a:rPr lang="en-US" dirty="0"/>
              <a:t>Image caption Image caption Image caption Image caption Image</a:t>
            </a:r>
          </a:p>
        </p:txBody>
      </p:sp>
      <p:sp>
        <p:nvSpPr>
          <p:cNvPr id="14" name="TextBox 13"/>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
        <p:nvSpPr>
          <p:cNvPr id="7" name="Slide Number Placeholder 6"/>
          <p:cNvSpPr>
            <a:spLocks noGrp="1"/>
          </p:cNvSpPr>
          <p:nvPr>
            <p:ph type="sldNum" sz="quarter" idx="24"/>
          </p:nvPr>
        </p:nvSpPr>
        <p:spPr/>
        <p:txBody>
          <a:bodyPr/>
          <a:lstStyle/>
          <a:p>
            <a:fld id="{AEFAAC5A-9C4F-4278-920D-DF2BAB595749}" type="slidenum">
              <a:rPr lang="en-US" smtClean="0"/>
              <a:pPr/>
              <a:t>‹#›</a:t>
            </a:fld>
            <a:endParaRPr lang="en-US" dirty="0"/>
          </a:p>
        </p:txBody>
      </p:sp>
      <p:sp>
        <p:nvSpPr>
          <p:cNvPr id="19" name="Text Placeholder 5"/>
          <p:cNvSpPr>
            <a:spLocks noGrp="1"/>
          </p:cNvSpPr>
          <p:nvPr>
            <p:ph type="body" sz="quarter" idx="12" hasCustomPrompt="1"/>
          </p:nvPr>
        </p:nvSpPr>
        <p:spPr>
          <a:xfrm>
            <a:off x="457201" y="1019437"/>
            <a:ext cx="8372901" cy="374786"/>
          </a:xfrm>
          <a:ln>
            <a:noFill/>
          </a:ln>
        </p:spPr>
        <p:txBody>
          <a:bodyPr bIns="0">
            <a:noAutofit/>
          </a:bodyPr>
          <a:lstStyle>
            <a:lvl1pPr marL="0" indent="0">
              <a:lnSpc>
                <a:spcPct val="90000"/>
              </a:lnSpc>
              <a:spcBef>
                <a:spcPts val="0"/>
              </a:spcBef>
              <a:buNone/>
              <a:defRPr sz="2000" b="1">
                <a:solidFill>
                  <a:schemeClr val="accent2"/>
                </a:solidFill>
              </a:defRPr>
            </a:lvl1pPr>
          </a:lstStyle>
          <a:p>
            <a:r>
              <a:rPr lang="en-US" dirty="0"/>
              <a:t>Slide subtitle optional - delete as needed</a:t>
            </a:r>
          </a:p>
        </p:txBody>
      </p:sp>
    </p:spTree>
    <p:custDataLst>
      <p:tags r:id="rId1"/>
    </p:custDataLst>
    <p:extLst>
      <p:ext uri="{BB962C8B-B14F-4D97-AF65-F5344CB8AC3E}">
        <p14:creationId xmlns:p14="http://schemas.microsoft.com/office/powerpoint/2010/main" val="201421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S/caption - FOUR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four IMAGES with captions</a:t>
            </a:r>
            <a:br>
              <a:rPr lang="en-US" dirty="0"/>
            </a:br>
            <a:r>
              <a:rPr lang="en-US" dirty="0"/>
              <a:t>Headline in </a:t>
            </a:r>
            <a:r>
              <a:rPr lang="en-US" dirty="0" err="1"/>
              <a:t>arial</a:t>
            </a:r>
            <a:r>
              <a:rPr lang="en-US" dirty="0"/>
              <a:t> and all caps</a:t>
            </a:r>
          </a:p>
        </p:txBody>
      </p:sp>
      <p:sp>
        <p:nvSpPr>
          <p:cNvPr id="3" name="Slide Number Placeholder 2"/>
          <p:cNvSpPr>
            <a:spLocks noGrp="1"/>
          </p:cNvSpPr>
          <p:nvPr>
            <p:ph type="sldNum" sz="quarter" idx="23"/>
          </p:nvPr>
        </p:nvSpPr>
        <p:spPr/>
        <p:txBody>
          <a:bodyPr/>
          <a:lstStyle/>
          <a:p>
            <a:fld id="{AEFAAC5A-9C4F-4278-920D-DF2BAB595749}" type="slidenum">
              <a:rPr lang="en-US" smtClean="0"/>
              <a:pPr/>
              <a:t>‹#›</a:t>
            </a:fld>
            <a:endParaRPr lang="en-US" dirty="0"/>
          </a:p>
        </p:txBody>
      </p:sp>
      <p:sp>
        <p:nvSpPr>
          <p:cNvPr id="17" name="Text Placeholder 5"/>
          <p:cNvSpPr>
            <a:spLocks noGrp="1"/>
          </p:cNvSpPr>
          <p:nvPr>
            <p:ph type="body" sz="quarter" idx="12" hasCustomPrompt="1"/>
          </p:nvPr>
        </p:nvSpPr>
        <p:spPr>
          <a:xfrm>
            <a:off x="457201" y="1019437"/>
            <a:ext cx="8372901" cy="207749"/>
          </a:xfrm>
          <a:ln>
            <a:noFill/>
          </a:ln>
        </p:spPr>
        <p:txBody>
          <a:bodyPr bIns="0">
            <a:normAutofit/>
          </a:bodyPr>
          <a:lstStyle>
            <a:lvl1pPr marL="0" indent="0">
              <a:lnSpc>
                <a:spcPct val="90000"/>
              </a:lnSpc>
              <a:spcBef>
                <a:spcPts val="0"/>
              </a:spcBef>
              <a:buNone/>
              <a:defRPr sz="2000" b="1">
                <a:solidFill>
                  <a:schemeClr val="accent2"/>
                </a:solidFill>
              </a:defRPr>
            </a:lvl1pPr>
          </a:lstStyle>
          <a:p>
            <a:r>
              <a:rPr lang="en-US" dirty="0"/>
              <a:t>Slide subtitle optional - delete as needed</a:t>
            </a:r>
          </a:p>
        </p:txBody>
      </p:sp>
      <p:sp>
        <p:nvSpPr>
          <p:cNvPr id="14" name="TextBox 13"/>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
        <p:nvSpPr>
          <p:cNvPr id="15" name="Picture Placeholder 4"/>
          <p:cNvSpPr>
            <a:spLocks noGrp="1" noChangeAspect="1"/>
          </p:cNvSpPr>
          <p:nvPr>
            <p:ph type="pic" sz="quarter" idx="15" hasCustomPrompt="1"/>
          </p:nvPr>
        </p:nvSpPr>
        <p:spPr>
          <a:xfrm>
            <a:off x="487437" y="1420813"/>
            <a:ext cx="3790374" cy="1383425"/>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16" name="Text Placeholder 5"/>
          <p:cNvSpPr>
            <a:spLocks noGrp="1"/>
          </p:cNvSpPr>
          <p:nvPr>
            <p:ph type="body" sz="quarter" idx="17" hasCustomPrompt="1"/>
          </p:nvPr>
        </p:nvSpPr>
        <p:spPr>
          <a:xfrm>
            <a:off x="487437" y="2822383"/>
            <a:ext cx="3840480" cy="276137"/>
          </a:xfrm>
          <a:ln>
            <a:noFill/>
          </a:ln>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a:t>Image Caption</a:t>
            </a:r>
          </a:p>
        </p:txBody>
      </p:sp>
      <p:sp>
        <p:nvSpPr>
          <p:cNvPr id="18" name="Picture Placeholder 4"/>
          <p:cNvSpPr>
            <a:spLocks noGrp="1" noChangeAspect="1"/>
          </p:cNvSpPr>
          <p:nvPr>
            <p:ph type="pic" sz="quarter" idx="25" hasCustomPrompt="1"/>
          </p:nvPr>
        </p:nvSpPr>
        <p:spPr>
          <a:xfrm>
            <a:off x="4912432" y="1420813"/>
            <a:ext cx="3790374" cy="1383425"/>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19" name="Text Placeholder 5"/>
          <p:cNvSpPr>
            <a:spLocks noGrp="1"/>
          </p:cNvSpPr>
          <p:nvPr>
            <p:ph type="body" sz="quarter" idx="26" hasCustomPrompt="1"/>
          </p:nvPr>
        </p:nvSpPr>
        <p:spPr>
          <a:xfrm>
            <a:off x="4912432" y="2822383"/>
            <a:ext cx="3840480" cy="276137"/>
          </a:xfrm>
          <a:ln>
            <a:noFill/>
          </a:ln>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a:t>Image Caption</a:t>
            </a:r>
          </a:p>
        </p:txBody>
      </p:sp>
      <p:sp>
        <p:nvSpPr>
          <p:cNvPr id="20" name="Picture Placeholder 4"/>
          <p:cNvSpPr>
            <a:spLocks noGrp="1" noChangeAspect="1"/>
          </p:cNvSpPr>
          <p:nvPr>
            <p:ph type="pic" sz="quarter" idx="27" hasCustomPrompt="1"/>
          </p:nvPr>
        </p:nvSpPr>
        <p:spPr>
          <a:xfrm>
            <a:off x="487437" y="3097650"/>
            <a:ext cx="3790374" cy="1383425"/>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23" name="Text Placeholder 5"/>
          <p:cNvSpPr>
            <a:spLocks noGrp="1"/>
          </p:cNvSpPr>
          <p:nvPr>
            <p:ph type="body" sz="quarter" idx="28" hasCustomPrompt="1"/>
          </p:nvPr>
        </p:nvSpPr>
        <p:spPr>
          <a:xfrm>
            <a:off x="487437" y="4502674"/>
            <a:ext cx="3840480" cy="276137"/>
          </a:xfrm>
          <a:ln>
            <a:noFill/>
          </a:ln>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a:t>Image Caption</a:t>
            </a:r>
          </a:p>
        </p:txBody>
      </p:sp>
      <p:sp>
        <p:nvSpPr>
          <p:cNvPr id="24" name="Picture Placeholder 4"/>
          <p:cNvSpPr>
            <a:spLocks noGrp="1" noChangeAspect="1"/>
          </p:cNvSpPr>
          <p:nvPr>
            <p:ph type="pic" sz="quarter" idx="29" hasCustomPrompt="1"/>
          </p:nvPr>
        </p:nvSpPr>
        <p:spPr>
          <a:xfrm>
            <a:off x="4912432" y="3097650"/>
            <a:ext cx="3790374" cy="1383425"/>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27" name="Text Placeholder 5"/>
          <p:cNvSpPr>
            <a:spLocks noGrp="1"/>
          </p:cNvSpPr>
          <p:nvPr>
            <p:ph type="body" sz="quarter" idx="30" hasCustomPrompt="1"/>
          </p:nvPr>
        </p:nvSpPr>
        <p:spPr>
          <a:xfrm>
            <a:off x="4912432" y="4505517"/>
            <a:ext cx="3840480" cy="276137"/>
          </a:xfrm>
          <a:ln>
            <a:noFill/>
          </a:ln>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a:t>Image Caption</a:t>
            </a:r>
          </a:p>
        </p:txBody>
      </p:sp>
    </p:spTree>
    <p:custDataLst>
      <p:tags r:id="rId1"/>
    </p:custDataLst>
    <p:extLst>
      <p:ext uri="{BB962C8B-B14F-4D97-AF65-F5344CB8AC3E}">
        <p14:creationId xmlns:p14="http://schemas.microsoft.com/office/powerpoint/2010/main" val="42359211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rts, Graphs, Tabl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graph, chart or table slide. </a:t>
            </a:r>
            <a:br>
              <a:rPr lang="en-US" dirty="0"/>
            </a:br>
            <a:r>
              <a:rPr lang="en-US" dirty="0"/>
              <a:t>Headline in all caps, Arial Font</a:t>
            </a:r>
          </a:p>
        </p:txBody>
      </p:sp>
      <p:sp>
        <p:nvSpPr>
          <p:cNvPr id="3" name="Content Placeholder 2"/>
          <p:cNvSpPr>
            <a:spLocks noGrp="1"/>
          </p:cNvSpPr>
          <p:nvPr>
            <p:ph idx="1" hasCustomPrompt="1"/>
          </p:nvPr>
        </p:nvSpPr>
        <p:spPr>
          <a:xfrm>
            <a:off x="457201" y="1417579"/>
            <a:ext cx="8372901" cy="3022394"/>
          </a:xfrm>
        </p:spPr>
        <p:txBody>
          <a:bodyPr/>
          <a:lstStyle>
            <a:lvl1pPr>
              <a:defRPr baseline="0"/>
            </a:lvl1pPr>
          </a:lstStyle>
          <a:p>
            <a:pPr lvl="0"/>
            <a:r>
              <a:rPr lang="en-US" dirty="0"/>
              <a:t>Click an icon below to add a chart, graph, or table.</a:t>
            </a:r>
          </a:p>
        </p:txBody>
      </p:sp>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dirty="0"/>
          </a:p>
        </p:txBody>
      </p:sp>
      <p:sp>
        <p:nvSpPr>
          <p:cNvPr id="6" name="Text Placeholder 5"/>
          <p:cNvSpPr>
            <a:spLocks noGrp="1"/>
          </p:cNvSpPr>
          <p:nvPr>
            <p:ph type="body" sz="quarter" idx="12" hasCustomPrompt="1"/>
          </p:nvPr>
        </p:nvSpPr>
        <p:spPr>
          <a:xfrm>
            <a:off x="457201" y="1019437"/>
            <a:ext cx="8372901" cy="374786"/>
          </a:xfrm>
        </p:spPr>
        <p:txBody>
          <a:bodyPr bIns="0">
            <a:noAutofit/>
          </a:bodyPr>
          <a:lstStyle>
            <a:lvl1pPr marL="0" indent="0">
              <a:lnSpc>
                <a:spcPct val="90000"/>
              </a:lnSpc>
              <a:spcBef>
                <a:spcPts val="0"/>
              </a:spcBef>
              <a:buNone/>
              <a:defRPr sz="2000" b="1">
                <a:solidFill>
                  <a:schemeClr val="accent2"/>
                </a:solidFill>
              </a:defRPr>
            </a:lvl1pPr>
          </a:lstStyle>
          <a:p>
            <a:r>
              <a:rPr lang="en-US" dirty="0"/>
              <a:t>Slide subtitle optional - delete as needed</a:t>
            </a:r>
          </a:p>
        </p:txBody>
      </p:sp>
      <p:sp>
        <p:nvSpPr>
          <p:cNvPr id="7" name="Text Placeholder 6"/>
          <p:cNvSpPr>
            <a:spLocks noGrp="1"/>
          </p:cNvSpPr>
          <p:nvPr>
            <p:ph type="body" sz="quarter" idx="13" hasCustomPrompt="1"/>
          </p:nvPr>
        </p:nvSpPr>
        <p:spPr>
          <a:xfrm>
            <a:off x="457201" y="4588158"/>
            <a:ext cx="8372901" cy="162436"/>
          </a:xfrm>
        </p:spPr>
        <p:txBody>
          <a:bodyPr bIns="0" anchor="t" anchorCtr="0"/>
          <a:lstStyle>
            <a:lvl1pPr marL="0" indent="0">
              <a:buNone/>
              <a:defRPr sz="900" baseline="0"/>
            </a:lvl1pPr>
          </a:lstStyle>
          <a:p>
            <a:pPr lvl="0"/>
            <a:r>
              <a:rPr lang="en-US" dirty="0"/>
              <a:t>Source:</a:t>
            </a:r>
          </a:p>
        </p:txBody>
      </p:sp>
    </p:spTree>
    <p:custDataLst>
      <p:tags r:id="rId1"/>
    </p:custDataLst>
    <p:extLst>
      <p:ext uri="{BB962C8B-B14F-4D97-AF65-F5344CB8AC3E}">
        <p14:creationId xmlns:p14="http://schemas.microsoft.com/office/powerpoint/2010/main" val="35004197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sp>
        <p:nvSpPr>
          <p:cNvPr id="3" name="TextBox 2"/>
          <p:cNvSpPr txBox="1"/>
          <p:nvPr userDrawn="1"/>
        </p:nvSpPr>
        <p:spPr>
          <a:xfrm>
            <a:off x="1" y="-10684"/>
            <a:ext cx="9143999" cy="4499372"/>
          </a:xfrm>
          <a:prstGeom prst="rect">
            <a:avLst/>
          </a:prstGeom>
          <a:solidFill>
            <a:schemeClr val="accent2"/>
          </a:solidFill>
        </p:spPr>
        <p:txBody>
          <a:bodyPr wrap="square" lIns="457200" tIns="0" rIns="0" bIns="457200" rtlCol="0" anchor="ctr" anchorCtr="0">
            <a:noAutofit/>
          </a:bodyPr>
          <a:lstStyle/>
          <a:p>
            <a:pPr lvl="0"/>
            <a:endParaRPr lang="en-US" sz="2800" b="1" dirty="0">
              <a:solidFill>
                <a:schemeClr val="bg1"/>
              </a:solidFill>
            </a:endParaRPr>
          </a:p>
        </p:txBody>
      </p:sp>
      <p:sp>
        <p:nvSpPr>
          <p:cNvPr id="8" name="Text Placeholder 2"/>
          <p:cNvSpPr>
            <a:spLocks noGrp="1"/>
          </p:cNvSpPr>
          <p:nvPr>
            <p:ph type="body" sz="quarter" idx="10" hasCustomPrompt="1"/>
          </p:nvPr>
        </p:nvSpPr>
        <p:spPr>
          <a:xfrm>
            <a:off x="1" y="-10684"/>
            <a:ext cx="9143999" cy="4499372"/>
          </a:xfrm>
          <a:noFill/>
        </p:spPr>
        <p:txBody>
          <a:bodyPr lIns="457200" tIns="0" bIns="457200" anchor="ctr"/>
          <a:lstStyle>
            <a:lvl1pPr marL="0" indent="0">
              <a:buNone/>
              <a:defRPr sz="2800" b="1" cap="all" baseline="0">
                <a:solidFill>
                  <a:schemeClr val="bg1"/>
                </a:solidFill>
              </a:defRPr>
            </a:lvl1pPr>
          </a:lstStyle>
          <a:p>
            <a:pPr lvl="0"/>
            <a:r>
              <a:rPr lang="en-US" dirty="0"/>
              <a:t>Type in closing statement</a:t>
            </a:r>
          </a:p>
        </p:txBody>
      </p:sp>
      <p:sp>
        <p:nvSpPr>
          <p:cNvPr id="9" name="TextBox 8"/>
          <p:cNvSpPr txBox="1"/>
          <p:nvPr userDrawn="1"/>
        </p:nvSpPr>
        <p:spPr>
          <a:xfrm>
            <a:off x="-991004" y="-1815882"/>
            <a:ext cx="3782000" cy="1600438"/>
          </a:xfrm>
          <a:prstGeom prst="rect">
            <a:avLst/>
          </a:prstGeom>
          <a:solidFill>
            <a:schemeClr val="bg1">
              <a:lumMod val="50000"/>
            </a:schemeClr>
          </a:solidFill>
        </p:spPr>
        <p:txBody>
          <a:bodyPr wrap="square" rtlCol="0">
            <a:spAutoFit/>
          </a:bodyPr>
          <a:lstStyle/>
          <a:p>
            <a:r>
              <a:rPr lang="en-US" sz="1400" b="1" dirty="0">
                <a:solidFill>
                  <a:schemeClr val="bg1"/>
                </a:solidFill>
              </a:rPr>
              <a:t>Suggested</a:t>
            </a:r>
            <a:r>
              <a:rPr lang="en-US" sz="1400" b="1" baseline="0" dirty="0">
                <a:solidFill>
                  <a:schemeClr val="bg1"/>
                </a:solidFill>
              </a:rPr>
              <a:t> closing statement (optional): </a:t>
            </a:r>
          </a:p>
          <a:p>
            <a:endParaRPr lang="en-US" sz="1400" b="1" baseline="0" dirty="0">
              <a:solidFill>
                <a:schemeClr val="bg1"/>
              </a:solidFill>
            </a:endParaRPr>
          </a:p>
          <a:p>
            <a:pPr lvl="0"/>
            <a:r>
              <a:rPr lang="en-US" sz="1400" b="1" dirty="0">
                <a:solidFill>
                  <a:schemeClr val="bg1"/>
                </a:solidFill>
              </a:rPr>
              <a:t>WE START WITH YES.</a:t>
            </a:r>
          </a:p>
          <a:p>
            <a:pPr lvl="0">
              <a:spcAft>
                <a:spcPts val="1200"/>
              </a:spcAft>
            </a:pPr>
            <a:r>
              <a:rPr lang="en-US" sz="1400" b="1" dirty="0">
                <a:solidFill>
                  <a:schemeClr val="bg1"/>
                </a:solidFill>
              </a:rPr>
              <a:t>AND END WITH THANK YOU.</a:t>
            </a:r>
          </a:p>
          <a:p>
            <a:pPr lvl="0"/>
            <a:r>
              <a:rPr lang="en-US" sz="1400" b="1" dirty="0">
                <a:solidFill>
                  <a:schemeClr val="bg1"/>
                </a:solidFill>
              </a:rPr>
              <a:t>DO YOU HAVE ANY BIG QUESTIONS?</a:t>
            </a:r>
            <a:endParaRPr lang="en-US" sz="1400" dirty="0">
              <a:solidFill>
                <a:schemeClr val="bg1"/>
              </a:solidFill>
            </a:endParaRPr>
          </a:p>
          <a:p>
            <a:endParaRPr lang="en-US" dirty="0">
              <a:solidFill>
                <a:schemeClr val="bg1"/>
              </a:solidFill>
            </a:endParaRPr>
          </a:p>
        </p:txBody>
      </p:sp>
      <p:grpSp>
        <p:nvGrpSpPr>
          <p:cNvPr id="96" name="Group 13"/>
          <p:cNvGrpSpPr>
            <a:grpSpLocks noChangeAspect="1"/>
          </p:cNvGrpSpPr>
          <p:nvPr userDrawn="1"/>
        </p:nvGrpSpPr>
        <p:grpSpPr bwMode="auto">
          <a:xfrm>
            <a:off x="7416800" y="4495800"/>
            <a:ext cx="1589554" cy="622000"/>
            <a:chOff x="845" y="759"/>
            <a:chExt cx="1104" cy="432"/>
          </a:xfrm>
        </p:grpSpPr>
        <p:sp>
          <p:nvSpPr>
            <p:cNvPr id="97" name="Rectangle 14"/>
            <p:cNvSpPr>
              <a:spLocks noChangeArrowheads="1"/>
            </p:cNvSpPr>
            <p:nvPr userDrawn="1"/>
          </p:nvSpPr>
          <p:spPr bwMode="auto">
            <a:xfrm>
              <a:off x="845" y="759"/>
              <a:ext cx="1104" cy="432"/>
            </a:xfrm>
            <a:prstGeom prst="rect">
              <a:avLst/>
            </a:prstGeom>
            <a:noFill/>
            <a:ln w="0">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15"/>
            <p:cNvSpPr>
              <a:spLocks noEditPoints="1"/>
            </p:cNvSpPr>
            <p:nvPr userDrawn="1"/>
          </p:nvSpPr>
          <p:spPr bwMode="auto">
            <a:xfrm>
              <a:off x="1645" y="873"/>
              <a:ext cx="194" cy="168"/>
            </a:xfrm>
            <a:custGeom>
              <a:avLst/>
              <a:gdLst>
                <a:gd name="T0" fmla="*/ 405 w 580"/>
                <a:gd name="T1" fmla="*/ 360 h 502"/>
                <a:gd name="T2" fmla="*/ 441 w 580"/>
                <a:gd name="T3" fmla="*/ 422 h 502"/>
                <a:gd name="T4" fmla="*/ 473 w 580"/>
                <a:gd name="T5" fmla="*/ 478 h 502"/>
                <a:gd name="T6" fmla="*/ 485 w 580"/>
                <a:gd name="T7" fmla="*/ 478 h 502"/>
                <a:gd name="T8" fmla="*/ 518 w 580"/>
                <a:gd name="T9" fmla="*/ 422 h 502"/>
                <a:gd name="T10" fmla="*/ 554 w 580"/>
                <a:gd name="T11" fmla="*/ 360 h 502"/>
                <a:gd name="T12" fmla="*/ 392 w 580"/>
                <a:gd name="T13" fmla="*/ 338 h 502"/>
                <a:gd name="T14" fmla="*/ 186 w 580"/>
                <a:gd name="T15" fmla="*/ 357 h 502"/>
                <a:gd name="T16" fmla="*/ 153 w 580"/>
                <a:gd name="T17" fmla="*/ 415 h 502"/>
                <a:gd name="T18" fmla="*/ 119 w 580"/>
                <a:gd name="T19" fmla="*/ 473 h 502"/>
                <a:gd name="T20" fmla="*/ 471 w 580"/>
                <a:gd name="T21" fmla="*/ 493 h 502"/>
                <a:gd name="T22" fmla="*/ 452 w 580"/>
                <a:gd name="T23" fmla="*/ 461 h 502"/>
                <a:gd name="T24" fmla="*/ 416 w 580"/>
                <a:gd name="T25" fmla="*/ 399 h 502"/>
                <a:gd name="T26" fmla="*/ 387 w 580"/>
                <a:gd name="T27" fmla="*/ 347 h 502"/>
                <a:gd name="T28" fmla="*/ 13 w 580"/>
                <a:gd name="T29" fmla="*/ 338 h 502"/>
                <a:gd name="T30" fmla="*/ 33 w 580"/>
                <a:gd name="T31" fmla="*/ 373 h 502"/>
                <a:gd name="T32" fmla="*/ 71 w 580"/>
                <a:gd name="T33" fmla="*/ 438 h 502"/>
                <a:gd name="T34" fmla="*/ 98 w 580"/>
                <a:gd name="T35" fmla="*/ 485 h 502"/>
                <a:gd name="T36" fmla="*/ 112 w 580"/>
                <a:gd name="T37" fmla="*/ 467 h 502"/>
                <a:gd name="T38" fmla="*/ 148 w 580"/>
                <a:gd name="T39" fmla="*/ 405 h 502"/>
                <a:gd name="T40" fmla="*/ 180 w 580"/>
                <a:gd name="T41" fmla="*/ 349 h 502"/>
                <a:gd name="T42" fmla="*/ 290 w 580"/>
                <a:gd name="T43" fmla="*/ 178 h 502"/>
                <a:gd name="T44" fmla="*/ 270 w 580"/>
                <a:gd name="T45" fmla="*/ 213 h 502"/>
                <a:gd name="T46" fmla="*/ 232 w 580"/>
                <a:gd name="T47" fmla="*/ 278 h 502"/>
                <a:gd name="T48" fmla="*/ 204 w 580"/>
                <a:gd name="T49" fmla="*/ 326 h 502"/>
                <a:gd name="T50" fmla="*/ 370 w 580"/>
                <a:gd name="T51" fmla="*/ 319 h 502"/>
                <a:gd name="T52" fmla="*/ 338 w 580"/>
                <a:gd name="T53" fmla="*/ 262 h 502"/>
                <a:gd name="T54" fmla="*/ 302 w 580"/>
                <a:gd name="T55" fmla="*/ 200 h 502"/>
                <a:gd name="T56" fmla="*/ 384 w 580"/>
                <a:gd name="T57" fmla="*/ 14 h 502"/>
                <a:gd name="T58" fmla="*/ 366 w 580"/>
                <a:gd name="T59" fmla="*/ 47 h 502"/>
                <a:gd name="T60" fmla="*/ 330 w 580"/>
                <a:gd name="T61" fmla="*/ 109 h 502"/>
                <a:gd name="T62" fmla="*/ 300 w 580"/>
                <a:gd name="T63" fmla="*/ 160 h 502"/>
                <a:gd name="T64" fmla="*/ 301 w 580"/>
                <a:gd name="T65" fmla="*/ 178 h 502"/>
                <a:gd name="T66" fmla="*/ 331 w 580"/>
                <a:gd name="T67" fmla="*/ 232 h 502"/>
                <a:gd name="T68" fmla="*/ 369 w 580"/>
                <a:gd name="T69" fmla="*/ 296 h 502"/>
                <a:gd name="T70" fmla="*/ 387 w 580"/>
                <a:gd name="T71" fmla="*/ 329 h 502"/>
                <a:gd name="T72" fmla="*/ 554 w 580"/>
                <a:gd name="T73" fmla="*/ 307 h 502"/>
                <a:gd name="T74" fmla="*/ 510 w 580"/>
                <a:gd name="T75" fmla="*/ 231 h 502"/>
                <a:gd name="T76" fmla="*/ 454 w 580"/>
                <a:gd name="T77" fmla="*/ 135 h 502"/>
                <a:gd name="T78" fmla="*/ 406 w 580"/>
                <a:gd name="T79" fmla="*/ 52 h 502"/>
                <a:gd name="T80" fmla="*/ 384 w 580"/>
                <a:gd name="T81" fmla="*/ 14 h 502"/>
                <a:gd name="T82" fmla="*/ 182 w 580"/>
                <a:gd name="T83" fmla="*/ 36 h 502"/>
                <a:gd name="T84" fmla="*/ 138 w 580"/>
                <a:gd name="T85" fmla="*/ 112 h 502"/>
                <a:gd name="T86" fmla="*/ 83 w 580"/>
                <a:gd name="T87" fmla="*/ 208 h 502"/>
                <a:gd name="T88" fmla="*/ 35 w 580"/>
                <a:gd name="T89" fmla="*/ 291 h 502"/>
                <a:gd name="T90" fmla="*/ 13 w 580"/>
                <a:gd name="T91" fmla="*/ 329 h 502"/>
                <a:gd name="T92" fmla="*/ 203 w 580"/>
                <a:gd name="T93" fmla="*/ 310 h 502"/>
                <a:gd name="T94" fmla="*/ 239 w 580"/>
                <a:gd name="T95" fmla="*/ 249 h 502"/>
                <a:gd name="T96" fmla="*/ 273 w 580"/>
                <a:gd name="T97" fmla="*/ 188 h 502"/>
                <a:gd name="T98" fmla="*/ 283 w 580"/>
                <a:gd name="T99" fmla="*/ 167 h 502"/>
                <a:gd name="T100" fmla="*/ 259 w 580"/>
                <a:gd name="T101" fmla="*/ 124 h 502"/>
                <a:gd name="T102" fmla="*/ 222 w 580"/>
                <a:gd name="T103" fmla="*/ 61 h 502"/>
                <a:gd name="T104" fmla="*/ 196 w 580"/>
                <a:gd name="T105" fmla="*/ 17 h 502"/>
                <a:gd name="T106" fmla="*/ 209 w 580"/>
                <a:gd name="T107" fmla="*/ 20 h 502"/>
                <a:gd name="T108" fmla="*/ 242 w 580"/>
                <a:gd name="T109" fmla="*/ 77 h 502"/>
                <a:gd name="T110" fmla="*/ 277 w 580"/>
                <a:gd name="T111" fmla="*/ 138 h 502"/>
                <a:gd name="T112" fmla="*/ 292 w 580"/>
                <a:gd name="T113" fmla="*/ 157 h 502"/>
                <a:gd name="T114" fmla="*/ 319 w 580"/>
                <a:gd name="T115" fmla="*/ 110 h 502"/>
                <a:gd name="T116" fmla="*/ 356 w 580"/>
                <a:gd name="T117" fmla="*/ 44 h 502"/>
                <a:gd name="T118" fmla="*/ 376 w 580"/>
                <a:gd name="T119" fmla="*/ 9 h 502"/>
                <a:gd name="T120" fmla="*/ 580 w 580"/>
                <a:gd name="T121" fmla="*/ 334 h 502"/>
                <a:gd name="T122" fmla="*/ 192 w 580"/>
                <a:gd name="T123" fmla="*/ 0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80" h="502">
                  <a:moveTo>
                    <a:pt x="392" y="338"/>
                  </a:moveTo>
                  <a:lnTo>
                    <a:pt x="394" y="342"/>
                  </a:lnTo>
                  <a:lnTo>
                    <a:pt x="399" y="349"/>
                  </a:lnTo>
                  <a:lnTo>
                    <a:pt x="405" y="360"/>
                  </a:lnTo>
                  <a:lnTo>
                    <a:pt x="413" y="373"/>
                  </a:lnTo>
                  <a:lnTo>
                    <a:pt x="421" y="389"/>
                  </a:lnTo>
                  <a:lnTo>
                    <a:pt x="431" y="405"/>
                  </a:lnTo>
                  <a:lnTo>
                    <a:pt x="441" y="422"/>
                  </a:lnTo>
                  <a:lnTo>
                    <a:pt x="450" y="438"/>
                  </a:lnTo>
                  <a:lnTo>
                    <a:pt x="459" y="453"/>
                  </a:lnTo>
                  <a:lnTo>
                    <a:pt x="467" y="467"/>
                  </a:lnTo>
                  <a:lnTo>
                    <a:pt x="473" y="478"/>
                  </a:lnTo>
                  <a:lnTo>
                    <a:pt x="477" y="485"/>
                  </a:lnTo>
                  <a:lnTo>
                    <a:pt x="479" y="488"/>
                  </a:lnTo>
                  <a:lnTo>
                    <a:pt x="481" y="485"/>
                  </a:lnTo>
                  <a:lnTo>
                    <a:pt x="485" y="478"/>
                  </a:lnTo>
                  <a:lnTo>
                    <a:pt x="491" y="467"/>
                  </a:lnTo>
                  <a:lnTo>
                    <a:pt x="500" y="453"/>
                  </a:lnTo>
                  <a:lnTo>
                    <a:pt x="509" y="438"/>
                  </a:lnTo>
                  <a:lnTo>
                    <a:pt x="518" y="422"/>
                  </a:lnTo>
                  <a:lnTo>
                    <a:pt x="528" y="405"/>
                  </a:lnTo>
                  <a:lnTo>
                    <a:pt x="538" y="389"/>
                  </a:lnTo>
                  <a:lnTo>
                    <a:pt x="546" y="373"/>
                  </a:lnTo>
                  <a:lnTo>
                    <a:pt x="554" y="360"/>
                  </a:lnTo>
                  <a:lnTo>
                    <a:pt x="560" y="349"/>
                  </a:lnTo>
                  <a:lnTo>
                    <a:pt x="565" y="342"/>
                  </a:lnTo>
                  <a:lnTo>
                    <a:pt x="567" y="338"/>
                  </a:lnTo>
                  <a:lnTo>
                    <a:pt x="392" y="338"/>
                  </a:lnTo>
                  <a:close/>
                  <a:moveTo>
                    <a:pt x="197" y="338"/>
                  </a:moveTo>
                  <a:lnTo>
                    <a:pt x="196" y="341"/>
                  </a:lnTo>
                  <a:lnTo>
                    <a:pt x="192" y="347"/>
                  </a:lnTo>
                  <a:lnTo>
                    <a:pt x="186" y="357"/>
                  </a:lnTo>
                  <a:lnTo>
                    <a:pt x="179" y="369"/>
                  </a:lnTo>
                  <a:lnTo>
                    <a:pt x="171" y="383"/>
                  </a:lnTo>
                  <a:lnTo>
                    <a:pt x="162" y="399"/>
                  </a:lnTo>
                  <a:lnTo>
                    <a:pt x="153" y="415"/>
                  </a:lnTo>
                  <a:lnTo>
                    <a:pt x="144" y="431"/>
                  </a:lnTo>
                  <a:lnTo>
                    <a:pt x="135" y="446"/>
                  </a:lnTo>
                  <a:lnTo>
                    <a:pt x="126" y="461"/>
                  </a:lnTo>
                  <a:lnTo>
                    <a:pt x="119" y="473"/>
                  </a:lnTo>
                  <a:lnTo>
                    <a:pt x="114" y="483"/>
                  </a:lnTo>
                  <a:lnTo>
                    <a:pt x="110" y="490"/>
                  </a:lnTo>
                  <a:lnTo>
                    <a:pt x="108" y="493"/>
                  </a:lnTo>
                  <a:lnTo>
                    <a:pt x="471" y="493"/>
                  </a:lnTo>
                  <a:lnTo>
                    <a:pt x="469" y="490"/>
                  </a:lnTo>
                  <a:lnTo>
                    <a:pt x="465" y="483"/>
                  </a:lnTo>
                  <a:lnTo>
                    <a:pt x="460" y="473"/>
                  </a:lnTo>
                  <a:lnTo>
                    <a:pt x="452" y="461"/>
                  </a:lnTo>
                  <a:lnTo>
                    <a:pt x="444" y="446"/>
                  </a:lnTo>
                  <a:lnTo>
                    <a:pt x="435" y="431"/>
                  </a:lnTo>
                  <a:lnTo>
                    <a:pt x="426" y="415"/>
                  </a:lnTo>
                  <a:lnTo>
                    <a:pt x="416" y="399"/>
                  </a:lnTo>
                  <a:lnTo>
                    <a:pt x="408" y="383"/>
                  </a:lnTo>
                  <a:lnTo>
                    <a:pt x="399" y="369"/>
                  </a:lnTo>
                  <a:lnTo>
                    <a:pt x="392" y="357"/>
                  </a:lnTo>
                  <a:lnTo>
                    <a:pt x="387" y="347"/>
                  </a:lnTo>
                  <a:lnTo>
                    <a:pt x="383" y="341"/>
                  </a:lnTo>
                  <a:lnTo>
                    <a:pt x="382" y="338"/>
                  </a:lnTo>
                  <a:lnTo>
                    <a:pt x="197" y="338"/>
                  </a:lnTo>
                  <a:close/>
                  <a:moveTo>
                    <a:pt x="13" y="338"/>
                  </a:moveTo>
                  <a:lnTo>
                    <a:pt x="15" y="342"/>
                  </a:lnTo>
                  <a:lnTo>
                    <a:pt x="19" y="349"/>
                  </a:lnTo>
                  <a:lnTo>
                    <a:pt x="25" y="359"/>
                  </a:lnTo>
                  <a:lnTo>
                    <a:pt x="33" y="373"/>
                  </a:lnTo>
                  <a:lnTo>
                    <a:pt x="42" y="388"/>
                  </a:lnTo>
                  <a:lnTo>
                    <a:pt x="51" y="405"/>
                  </a:lnTo>
                  <a:lnTo>
                    <a:pt x="61" y="421"/>
                  </a:lnTo>
                  <a:lnTo>
                    <a:pt x="71" y="438"/>
                  </a:lnTo>
                  <a:lnTo>
                    <a:pt x="80" y="453"/>
                  </a:lnTo>
                  <a:lnTo>
                    <a:pt x="87" y="467"/>
                  </a:lnTo>
                  <a:lnTo>
                    <a:pt x="94" y="478"/>
                  </a:lnTo>
                  <a:lnTo>
                    <a:pt x="98" y="485"/>
                  </a:lnTo>
                  <a:lnTo>
                    <a:pt x="100" y="488"/>
                  </a:lnTo>
                  <a:lnTo>
                    <a:pt x="102" y="485"/>
                  </a:lnTo>
                  <a:lnTo>
                    <a:pt x="106" y="478"/>
                  </a:lnTo>
                  <a:lnTo>
                    <a:pt x="112" y="467"/>
                  </a:lnTo>
                  <a:lnTo>
                    <a:pt x="120" y="453"/>
                  </a:lnTo>
                  <a:lnTo>
                    <a:pt x="129" y="438"/>
                  </a:lnTo>
                  <a:lnTo>
                    <a:pt x="138" y="422"/>
                  </a:lnTo>
                  <a:lnTo>
                    <a:pt x="148" y="405"/>
                  </a:lnTo>
                  <a:lnTo>
                    <a:pt x="157" y="389"/>
                  </a:lnTo>
                  <a:lnTo>
                    <a:pt x="166" y="373"/>
                  </a:lnTo>
                  <a:lnTo>
                    <a:pt x="174" y="360"/>
                  </a:lnTo>
                  <a:lnTo>
                    <a:pt x="180" y="349"/>
                  </a:lnTo>
                  <a:lnTo>
                    <a:pt x="184" y="342"/>
                  </a:lnTo>
                  <a:lnTo>
                    <a:pt x="186" y="338"/>
                  </a:lnTo>
                  <a:lnTo>
                    <a:pt x="13" y="338"/>
                  </a:lnTo>
                  <a:close/>
                  <a:moveTo>
                    <a:pt x="290" y="178"/>
                  </a:moveTo>
                  <a:lnTo>
                    <a:pt x="288" y="182"/>
                  </a:lnTo>
                  <a:lnTo>
                    <a:pt x="284" y="189"/>
                  </a:lnTo>
                  <a:lnTo>
                    <a:pt x="277" y="200"/>
                  </a:lnTo>
                  <a:lnTo>
                    <a:pt x="270" y="213"/>
                  </a:lnTo>
                  <a:lnTo>
                    <a:pt x="261" y="229"/>
                  </a:lnTo>
                  <a:lnTo>
                    <a:pt x="251" y="245"/>
                  </a:lnTo>
                  <a:lnTo>
                    <a:pt x="242" y="262"/>
                  </a:lnTo>
                  <a:lnTo>
                    <a:pt x="232" y="278"/>
                  </a:lnTo>
                  <a:lnTo>
                    <a:pt x="224" y="293"/>
                  </a:lnTo>
                  <a:lnTo>
                    <a:pt x="215" y="308"/>
                  </a:lnTo>
                  <a:lnTo>
                    <a:pt x="209" y="319"/>
                  </a:lnTo>
                  <a:lnTo>
                    <a:pt x="204" y="326"/>
                  </a:lnTo>
                  <a:lnTo>
                    <a:pt x="202" y="329"/>
                  </a:lnTo>
                  <a:lnTo>
                    <a:pt x="376" y="329"/>
                  </a:lnTo>
                  <a:lnTo>
                    <a:pt x="375" y="326"/>
                  </a:lnTo>
                  <a:lnTo>
                    <a:pt x="370" y="319"/>
                  </a:lnTo>
                  <a:lnTo>
                    <a:pt x="364" y="308"/>
                  </a:lnTo>
                  <a:lnTo>
                    <a:pt x="356" y="293"/>
                  </a:lnTo>
                  <a:lnTo>
                    <a:pt x="347" y="278"/>
                  </a:lnTo>
                  <a:lnTo>
                    <a:pt x="338" y="262"/>
                  </a:lnTo>
                  <a:lnTo>
                    <a:pt x="328" y="245"/>
                  </a:lnTo>
                  <a:lnTo>
                    <a:pt x="319" y="229"/>
                  </a:lnTo>
                  <a:lnTo>
                    <a:pt x="310" y="213"/>
                  </a:lnTo>
                  <a:lnTo>
                    <a:pt x="302" y="200"/>
                  </a:lnTo>
                  <a:lnTo>
                    <a:pt x="296" y="189"/>
                  </a:lnTo>
                  <a:lnTo>
                    <a:pt x="292" y="182"/>
                  </a:lnTo>
                  <a:lnTo>
                    <a:pt x="290" y="178"/>
                  </a:lnTo>
                  <a:close/>
                  <a:moveTo>
                    <a:pt x="384" y="14"/>
                  </a:moveTo>
                  <a:lnTo>
                    <a:pt x="383" y="17"/>
                  </a:lnTo>
                  <a:lnTo>
                    <a:pt x="379" y="23"/>
                  </a:lnTo>
                  <a:lnTo>
                    <a:pt x="373" y="33"/>
                  </a:lnTo>
                  <a:lnTo>
                    <a:pt x="366" y="47"/>
                  </a:lnTo>
                  <a:lnTo>
                    <a:pt x="358" y="61"/>
                  </a:lnTo>
                  <a:lnTo>
                    <a:pt x="349" y="77"/>
                  </a:lnTo>
                  <a:lnTo>
                    <a:pt x="339" y="93"/>
                  </a:lnTo>
                  <a:lnTo>
                    <a:pt x="330" y="109"/>
                  </a:lnTo>
                  <a:lnTo>
                    <a:pt x="321" y="124"/>
                  </a:lnTo>
                  <a:lnTo>
                    <a:pt x="313" y="139"/>
                  </a:lnTo>
                  <a:lnTo>
                    <a:pt x="306" y="151"/>
                  </a:lnTo>
                  <a:lnTo>
                    <a:pt x="300" y="160"/>
                  </a:lnTo>
                  <a:lnTo>
                    <a:pt x="297" y="167"/>
                  </a:lnTo>
                  <a:lnTo>
                    <a:pt x="295" y="169"/>
                  </a:lnTo>
                  <a:lnTo>
                    <a:pt x="297" y="172"/>
                  </a:lnTo>
                  <a:lnTo>
                    <a:pt x="301" y="178"/>
                  </a:lnTo>
                  <a:lnTo>
                    <a:pt x="306" y="188"/>
                  </a:lnTo>
                  <a:lnTo>
                    <a:pt x="314" y="201"/>
                  </a:lnTo>
                  <a:lnTo>
                    <a:pt x="322" y="216"/>
                  </a:lnTo>
                  <a:lnTo>
                    <a:pt x="331" y="232"/>
                  </a:lnTo>
                  <a:lnTo>
                    <a:pt x="341" y="249"/>
                  </a:lnTo>
                  <a:lnTo>
                    <a:pt x="351" y="265"/>
                  </a:lnTo>
                  <a:lnTo>
                    <a:pt x="360" y="282"/>
                  </a:lnTo>
                  <a:lnTo>
                    <a:pt x="369" y="296"/>
                  </a:lnTo>
                  <a:lnTo>
                    <a:pt x="376" y="310"/>
                  </a:lnTo>
                  <a:lnTo>
                    <a:pt x="382" y="320"/>
                  </a:lnTo>
                  <a:lnTo>
                    <a:pt x="386" y="327"/>
                  </a:lnTo>
                  <a:lnTo>
                    <a:pt x="387" y="329"/>
                  </a:lnTo>
                  <a:lnTo>
                    <a:pt x="567" y="329"/>
                  </a:lnTo>
                  <a:lnTo>
                    <a:pt x="565" y="326"/>
                  </a:lnTo>
                  <a:lnTo>
                    <a:pt x="560" y="319"/>
                  </a:lnTo>
                  <a:lnTo>
                    <a:pt x="554" y="307"/>
                  </a:lnTo>
                  <a:lnTo>
                    <a:pt x="545" y="291"/>
                  </a:lnTo>
                  <a:lnTo>
                    <a:pt x="535" y="273"/>
                  </a:lnTo>
                  <a:lnTo>
                    <a:pt x="523" y="253"/>
                  </a:lnTo>
                  <a:lnTo>
                    <a:pt x="510" y="231"/>
                  </a:lnTo>
                  <a:lnTo>
                    <a:pt x="496" y="208"/>
                  </a:lnTo>
                  <a:lnTo>
                    <a:pt x="482" y="184"/>
                  </a:lnTo>
                  <a:lnTo>
                    <a:pt x="468" y="159"/>
                  </a:lnTo>
                  <a:lnTo>
                    <a:pt x="454" y="135"/>
                  </a:lnTo>
                  <a:lnTo>
                    <a:pt x="441" y="112"/>
                  </a:lnTo>
                  <a:lnTo>
                    <a:pt x="428" y="90"/>
                  </a:lnTo>
                  <a:lnTo>
                    <a:pt x="416" y="70"/>
                  </a:lnTo>
                  <a:lnTo>
                    <a:pt x="406" y="52"/>
                  </a:lnTo>
                  <a:lnTo>
                    <a:pt x="397" y="36"/>
                  </a:lnTo>
                  <a:lnTo>
                    <a:pt x="391" y="24"/>
                  </a:lnTo>
                  <a:lnTo>
                    <a:pt x="386" y="17"/>
                  </a:lnTo>
                  <a:lnTo>
                    <a:pt x="384" y="14"/>
                  </a:lnTo>
                  <a:close/>
                  <a:moveTo>
                    <a:pt x="194" y="14"/>
                  </a:moveTo>
                  <a:lnTo>
                    <a:pt x="193" y="17"/>
                  </a:lnTo>
                  <a:lnTo>
                    <a:pt x="188" y="24"/>
                  </a:lnTo>
                  <a:lnTo>
                    <a:pt x="182" y="36"/>
                  </a:lnTo>
                  <a:lnTo>
                    <a:pt x="173" y="52"/>
                  </a:lnTo>
                  <a:lnTo>
                    <a:pt x="163" y="70"/>
                  </a:lnTo>
                  <a:lnTo>
                    <a:pt x="151" y="90"/>
                  </a:lnTo>
                  <a:lnTo>
                    <a:pt x="138" y="112"/>
                  </a:lnTo>
                  <a:lnTo>
                    <a:pt x="125" y="135"/>
                  </a:lnTo>
                  <a:lnTo>
                    <a:pt x="111" y="159"/>
                  </a:lnTo>
                  <a:lnTo>
                    <a:pt x="97" y="184"/>
                  </a:lnTo>
                  <a:lnTo>
                    <a:pt x="83" y="208"/>
                  </a:lnTo>
                  <a:lnTo>
                    <a:pt x="69" y="231"/>
                  </a:lnTo>
                  <a:lnTo>
                    <a:pt x="57" y="253"/>
                  </a:lnTo>
                  <a:lnTo>
                    <a:pt x="45" y="273"/>
                  </a:lnTo>
                  <a:lnTo>
                    <a:pt x="35" y="291"/>
                  </a:lnTo>
                  <a:lnTo>
                    <a:pt x="26" y="307"/>
                  </a:lnTo>
                  <a:lnTo>
                    <a:pt x="19" y="319"/>
                  </a:lnTo>
                  <a:lnTo>
                    <a:pt x="15" y="326"/>
                  </a:lnTo>
                  <a:lnTo>
                    <a:pt x="13" y="329"/>
                  </a:lnTo>
                  <a:lnTo>
                    <a:pt x="192" y="329"/>
                  </a:lnTo>
                  <a:lnTo>
                    <a:pt x="193" y="327"/>
                  </a:lnTo>
                  <a:lnTo>
                    <a:pt x="197" y="320"/>
                  </a:lnTo>
                  <a:lnTo>
                    <a:pt x="203" y="310"/>
                  </a:lnTo>
                  <a:lnTo>
                    <a:pt x="210" y="296"/>
                  </a:lnTo>
                  <a:lnTo>
                    <a:pt x="219" y="282"/>
                  </a:lnTo>
                  <a:lnTo>
                    <a:pt x="229" y="265"/>
                  </a:lnTo>
                  <a:lnTo>
                    <a:pt x="239" y="249"/>
                  </a:lnTo>
                  <a:lnTo>
                    <a:pt x="248" y="232"/>
                  </a:lnTo>
                  <a:lnTo>
                    <a:pt x="258" y="216"/>
                  </a:lnTo>
                  <a:lnTo>
                    <a:pt x="266" y="201"/>
                  </a:lnTo>
                  <a:lnTo>
                    <a:pt x="273" y="188"/>
                  </a:lnTo>
                  <a:lnTo>
                    <a:pt x="279" y="178"/>
                  </a:lnTo>
                  <a:lnTo>
                    <a:pt x="283" y="172"/>
                  </a:lnTo>
                  <a:lnTo>
                    <a:pt x="285" y="169"/>
                  </a:lnTo>
                  <a:lnTo>
                    <a:pt x="283" y="167"/>
                  </a:lnTo>
                  <a:lnTo>
                    <a:pt x="280" y="160"/>
                  </a:lnTo>
                  <a:lnTo>
                    <a:pt x="274" y="151"/>
                  </a:lnTo>
                  <a:lnTo>
                    <a:pt x="267" y="139"/>
                  </a:lnTo>
                  <a:lnTo>
                    <a:pt x="259" y="124"/>
                  </a:lnTo>
                  <a:lnTo>
                    <a:pt x="250" y="109"/>
                  </a:lnTo>
                  <a:lnTo>
                    <a:pt x="241" y="93"/>
                  </a:lnTo>
                  <a:lnTo>
                    <a:pt x="231" y="77"/>
                  </a:lnTo>
                  <a:lnTo>
                    <a:pt x="222" y="61"/>
                  </a:lnTo>
                  <a:lnTo>
                    <a:pt x="213" y="47"/>
                  </a:lnTo>
                  <a:lnTo>
                    <a:pt x="206" y="33"/>
                  </a:lnTo>
                  <a:lnTo>
                    <a:pt x="200" y="23"/>
                  </a:lnTo>
                  <a:lnTo>
                    <a:pt x="196" y="17"/>
                  </a:lnTo>
                  <a:lnTo>
                    <a:pt x="194" y="14"/>
                  </a:lnTo>
                  <a:close/>
                  <a:moveTo>
                    <a:pt x="202" y="9"/>
                  </a:moveTo>
                  <a:lnTo>
                    <a:pt x="204" y="12"/>
                  </a:lnTo>
                  <a:lnTo>
                    <a:pt x="209" y="20"/>
                  </a:lnTo>
                  <a:lnTo>
                    <a:pt x="215" y="30"/>
                  </a:lnTo>
                  <a:lnTo>
                    <a:pt x="224" y="44"/>
                  </a:lnTo>
                  <a:lnTo>
                    <a:pt x="232" y="60"/>
                  </a:lnTo>
                  <a:lnTo>
                    <a:pt x="242" y="77"/>
                  </a:lnTo>
                  <a:lnTo>
                    <a:pt x="251" y="93"/>
                  </a:lnTo>
                  <a:lnTo>
                    <a:pt x="261" y="110"/>
                  </a:lnTo>
                  <a:lnTo>
                    <a:pt x="270" y="125"/>
                  </a:lnTo>
                  <a:lnTo>
                    <a:pt x="277" y="138"/>
                  </a:lnTo>
                  <a:lnTo>
                    <a:pt x="284" y="149"/>
                  </a:lnTo>
                  <a:lnTo>
                    <a:pt x="288" y="157"/>
                  </a:lnTo>
                  <a:lnTo>
                    <a:pt x="290" y="160"/>
                  </a:lnTo>
                  <a:lnTo>
                    <a:pt x="292" y="157"/>
                  </a:lnTo>
                  <a:lnTo>
                    <a:pt x="296" y="149"/>
                  </a:lnTo>
                  <a:lnTo>
                    <a:pt x="302" y="138"/>
                  </a:lnTo>
                  <a:lnTo>
                    <a:pt x="310" y="125"/>
                  </a:lnTo>
                  <a:lnTo>
                    <a:pt x="319" y="110"/>
                  </a:lnTo>
                  <a:lnTo>
                    <a:pt x="328" y="93"/>
                  </a:lnTo>
                  <a:lnTo>
                    <a:pt x="338" y="77"/>
                  </a:lnTo>
                  <a:lnTo>
                    <a:pt x="347" y="60"/>
                  </a:lnTo>
                  <a:lnTo>
                    <a:pt x="356" y="44"/>
                  </a:lnTo>
                  <a:lnTo>
                    <a:pt x="364" y="30"/>
                  </a:lnTo>
                  <a:lnTo>
                    <a:pt x="370" y="20"/>
                  </a:lnTo>
                  <a:lnTo>
                    <a:pt x="375" y="12"/>
                  </a:lnTo>
                  <a:lnTo>
                    <a:pt x="376" y="9"/>
                  </a:lnTo>
                  <a:lnTo>
                    <a:pt x="202" y="9"/>
                  </a:lnTo>
                  <a:close/>
                  <a:moveTo>
                    <a:pt x="192" y="0"/>
                  </a:moveTo>
                  <a:lnTo>
                    <a:pt x="387" y="0"/>
                  </a:lnTo>
                  <a:lnTo>
                    <a:pt x="580" y="334"/>
                  </a:lnTo>
                  <a:lnTo>
                    <a:pt x="482" y="502"/>
                  </a:lnTo>
                  <a:lnTo>
                    <a:pt x="97" y="502"/>
                  </a:lnTo>
                  <a:lnTo>
                    <a:pt x="0" y="334"/>
                  </a:lnTo>
                  <a:lnTo>
                    <a:pt x="192"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16"/>
            <p:cNvSpPr>
              <a:spLocks/>
            </p:cNvSpPr>
            <p:nvPr userDrawn="1"/>
          </p:nvSpPr>
          <p:spPr bwMode="auto">
            <a:xfrm>
              <a:off x="1238" y="1077"/>
              <a:ext cx="28" cy="34"/>
            </a:xfrm>
            <a:custGeom>
              <a:avLst/>
              <a:gdLst>
                <a:gd name="T0" fmla="*/ 0 w 84"/>
                <a:gd name="T1" fmla="*/ 0 h 101"/>
                <a:gd name="T2" fmla="*/ 25 w 84"/>
                <a:gd name="T3" fmla="*/ 0 h 101"/>
                <a:gd name="T4" fmla="*/ 53 w 84"/>
                <a:gd name="T5" fmla="*/ 48 h 101"/>
                <a:gd name="T6" fmla="*/ 66 w 84"/>
                <a:gd name="T7" fmla="*/ 72 h 101"/>
                <a:gd name="T8" fmla="*/ 66 w 84"/>
                <a:gd name="T9" fmla="*/ 60 h 101"/>
                <a:gd name="T10" fmla="*/ 65 w 84"/>
                <a:gd name="T11" fmla="*/ 45 h 101"/>
                <a:gd name="T12" fmla="*/ 65 w 84"/>
                <a:gd name="T13" fmla="*/ 32 h 101"/>
                <a:gd name="T14" fmla="*/ 65 w 84"/>
                <a:gd name="T15" fmla="*/ 0 h 101"/>
                <a:gd name="T16" fmla="*/ 84 w 84"/>
                <a:gd name="T17" fmla="*/ 0 h 101"/>
                <a:gd name="T18" fmla="*/ 84 w 84"/>
                <a:gd name="T19" fmla="*/ 101 h 101"/>
                <a:gd name="T20" fmla="*/ 58 w 84"/>
                <a:gd name="T21" fmla="*/ 101 h 101"/>
                <a:gd name="T22" fmla="*/ 29 w 84"/>
                <a:gd name="T23" fmla="*/ 50 h 101"/>
                <a:gd name="T24" fmla="*/ 23 w 84"/>
                <a:gd name="T25" fmla="*/ 39 h 101"/>
                <a:gd name="T26" fmla="*/ 18 w 84"/>
                <a:gd name="T27" fmla="*/ 28 h 101"/>
                <a:gd name="T28" fmla="*/ 18 w 84"/>
                <a:gd name="T29" fmla="*/ 39 h 101"/>
                <a:gd name="T30" fmla="*/ 19 w 84"/>
                <a:gd name="T31" fmla="*/ 52 h 101"/>
                <a:gd name="T32" fmla="*/ 19 w 84"/>
                <a:gd name="T33" fmla="*/ 65 h 101"/>
                <a:gd name="T34" fmla="*/ 19 w 84"/>
                <a:gd name="T35" fmla="*/ 101 h 101"/>
                <a:gd name="T36" fmla="*/ 0 w 84"/>
                <a:gd name="T37" fmla="*/ 101 h 101"/>
                <a:gd name="T38" fmla="*/ 0 w 84"/>
                <a:gd name="T3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01">
                  <a:moveTo>
                    <a:pt x="0" y="0"/>
                  </a:moveTo>
                  <a:lnTo>
                    <a:pt x="25" y="0"/>
                  </a:lnTo>
                  <a:lnTo>
                    <a:pt x="53" y="48"/>
                  </a:lnTo>
                  <a:lnTo>
                    <a:pt x="66" y="72"/>
                  </a:lnTo>
                  <a:lnTo>
                    <a:pt x="66" y="60"/>
                  </a:lnTo>
                  <a:lnTo>
                    <a:pt x="65" y="45"/>
                  </a:lnTo>
                  <a:lnTo>
                    <a:pt x="65" y="32"/>
                  </a:lnTo>
                  <a:lnTo>
                    <a:pt x="65" y="0"/>
                  </a:lnTo>
                  <a:lnTo>
                    <a:pt x="84" y="0"/>
                  </a:lnTo>
                  <a:lnTo>
                    <a:pt x="84" y="101"/>
                  </a:lnTo>
                  <a:lnTo>
                    <a:pt x="58" y="101"/>
                  </a:lnTo>
                  <a:lnTo>
                    <a:pt x="29" y="50"/>
                  </a:lnTo>
                  <a:lnTo>
                    <a:pt x="23" y="39"/>
                  </a:lnTo>
                  <a:lnTo>
                    <a:pt x="18" y="28"/>
                  </a:lnTo>
                  <a:lnTo>
                    <a:pt x="18" y="39"/>
                  </a:lnTo>
                  <a:lnTo>
                    <a:pt x="19" y="52"/>
                  </a:lnTo>
                  <a:lnTo>
                    <a:pt x="19" y="65"/>
                  </a:lnTo>
                  <a:lnTo>
                    <a:pt x="19" y="101"/>
                  </a:lnTo>
                  <a:lnTo>
                    <a:pt x="0" y="10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17"/>
            <p:cNvSpPr>
              <a:spLocks noEditPoints="1"/>
            </p:cNvSpPr>
            <p:nvPr userDrawn="1"/>
          </p:nvSpPr>
          <p:spPr bwMode="auto">
            <a:xfrm>
              <a:off x="1273" y="1077"/>
              <a:ext cx="31" cy="34"/>
            </a:xfrm>
            <a:custGeom>
              <a:avLst/>
              <a:gdLst>
                <a:gd name="T0" fmla="*/ 45 w 92"/>
                <a:gd name="T1" fmla="*/ 22 h 101"/>
                <a:gd name="T2" fmla="*/ 40 w 92"/>
                <a:gd name="T3" fmla="*/ 39 h 101"/>
                <a:gd name="T4" fmla="*/ 31 w 92"/>
                <a:gd name="T5" fmla="*/ 65 h 101"/>
                <a:gd name="T6" fmla="*/ 59 w 92"/>
                <a:gd name="T7" fmla="*/ 65 h 101"/>
                <a:gd name="T8" fmla="*/ 49 w 92"/>
                <a:gd name="T9" fmla="*/ 39 h 101"/>
                <a:gd name="T10" fmla="*/ 45 w 92"/>
                <a:gd name="T11" fmla="*/ 22 h 101"/>
                <a:gd name="T12" fmla="*/ 45 w 92"/>
                <a:gd name="T13" fmla="*/ 22 h 101"/>
                <a:gd name="T14" fmla="*/ 35 w 92"/>
                <a:gd name="T15" fmla="*/ 0 h 101"/>
                <a:gd name="T16" fmla="*/ 56 w 92"/>
                <a:gd name="T17" fmla="*/ 0 h 101"/>
                <a:gd name="T18" fmla="*/ 92 w 92"/>
                <a:gd name="T19" fmla="*/ 101 h 101"/>
                <a:gd name="T20" fmla="*/ 71 w 92"/>
                <a:gd name="T21" fmla="*/ 101 h 101"/>
                <a:gd name="T22" fmla="*/ 64 w 92"/>
                <a:gd name="T23" fmla="*/ 80 h 101"/>
                <a:gd name="T24" fmla="*/ 26 w 92"/>
                <a:gd name="T25" fmla="*/ 80 h 101"/>
                <a:gd name="T26" fmla="*/ 19 w 92"/>
                <a:gd name="T27" fmla="*/ 101 h 101"/>
                <a:gd name="T28" fmla="*/ 0 w 92"/>
                <a:gd name="T29" fmla="*/ 101 h 101"/>
                <a:gd name="T30" fmla="*/ 35 w 92"/>
                <a:gd name="T3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 h="101">
                  <a:moveTo>
                    <a:pt x="45" y="22"/>
                  </a:moveTo>
                  <a:lnTo>
                    <a:pt x="40" y="39"/>
                  </a:lnTo>
                  <a:lnTo>
                    <a:pt x="31" y="65"/>
                  </a:lnTo>
                  <a:lnTo>
                    <a:pt x="59" y="65"/>
                  </a:lnTo>
                  <a:lnTo>
                    <a:pt x="49" y="39"/>
                  </a:lnTo>
                  <a:lnTo>
                    <a:pt x="45" y="22"/>
                  </a:lnTo>
                  <a:lnTo>
                    <a:pt x="45" y="22"/>
                  </a:lnTo>
                  <a:close/>
                  <a:moveTo>
                    <a:pt x="35" y="0"/>
                  </a:moveTo>
                  <a:lnTo>
                    <a:pt x="56" y="0"/>
                  </a:lnTo>
                  <a:lnTo>
                    <a:pt x="92" y="101"/>
                  </a:lnTo>
                  <a:lnTo>
                    <a:pt x="71" y="101"/>
                  </a:lnTo>
                  <a:lnTo>
                    <a:pt x="64" y="80"/>
                  </a:lnTo>
                  <a:lnTo>
                    <a:pt x="26" y="80"/>
                  </a:lnTo>
                  <a:lnTo>
                    <a:pt x="19" y="101"/>
                  </a:lnTo>
                  <a:lnTo>
                    <a:pt x="0" y="101"/>
                  </a:lnTo>
                  <a:lnTo>
                    <a:pt x="3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18"/>
            <p:cNvSpPr>
              <a:spLocks/>
            </p:cNvSpPr>
            <p:nvPr userDrawn="1"/>
          </p:nvSpPr>
          <p:spPr bwMode="auto">
            <a:xfrm>
              <a:off x="1306" y="1077"/>
              <a:ext cx="24" cy="34"/>
            </a:xfrm>
            <a:custGeom>
              <a:avLst/>
              <a:gdLst>
                <a:gd name="T0" fmla="*/ 0 w 71"/>
                <a:gd name="T1" fmla="*/ 0 h 101"/>
                <a:gd name="T2" fmla="*/ 71 w 71"/>
                <a:gd name="T3" fmla="*/ 0 h 101"/>
                <a:gd name="T4" fmla="*/ 71 w 71"/>
                <a:gd name="T5" fmla="*/ 17 h 101"/>
                <a:gd name="T6" fmla="*/ 46 w 71"/>
                <a:gd name="T7" fmla="*/ 17 h 101"/>
                <a:gd name="T8" fmla="*/ 46 w 71"/>
                <a:gd name="T9" fmla="*/ 101 h 101"/>
                <a:gd name="T10" fmla="*/ 26 w 71"/>
                <a:gd name="T11" fmla="*/ 101 h 101"/>
                <a:gd name="T12" fmla="*/ 26 w 71"/>
                <a:gd name="T13" fmla="*/ 17 h 101"/>
                <a:gd name="T14" fmla="*/ 0 w 71"/>
                <a:gd name="T15" fmla="*/ 17 h 101"/>
                <a:gd name="T16" fmla="*/ 0 w 71"/>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01">
                  <a:moveTo>
                    <a:pt x="0" y="0"/>
                  </a:moveTo>
                  <a:lnTo>
                    <a:pt x="71" y="0"/>
                  </a:lnTo>
                  <a:lnTo>
                    <a:pt x="71" y="17"/>
                  </a:lnTo>
                  <a:lnTo>
                    <a:pt x="46" y="17"/>
                  </a:lnTo>
                  <a:lnTo>
                    <a:pt x="46" y="101"/>
                  </a:lnTo>
                  <a:lnTo>
                    <a:pt x="26" y="101"/>
                  </a:lnTo>
                  <a:lnTo>
                    <a:pt x="26" y="17"/>
                  </a:lnTo>
                  <a:lnTo>
                    <a:pt x="0" y="17"/>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Rectangle 19"/>
            <p:cNvSpPr>
              <a:spLocks noChangeArrowheads="1"/>
            </p:cNvSpPr>
            <p:nvPr userDrawn="1"/>
          </p:nvSpPr>
          <p:spPr bwMode="auto">
            <a:xfrm>
              <a:off x="1337" y="1077"/>
              <a:ext cx="7" cy="34"/>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20"/>
            <p:cNvSpPr>
              <a:spLocks noEditPoints="1"/>
            </p:cNvSpPr>
            <p:nvPr userDrawn="1"/>
          </p:nvSpPr>
          <p:spPr bwMode="auto">
            <a:xfrm>
              <a:off x="1352" y="1077"/>
              <a:ext cx="31" cy="34"/>
            </a:xfrm>
            <a:custGeom>
              <a:avLst/>
              <a:gdLst>
                <a:gd name="T0" fmla="*/ 47 w 94"/>
                <a:gd name="T1" fmla="*/ 17 h 104"/>
                <a:gd name="T2" fmla="*/ 39 w 94"/>
                <a:gd name="T3" fmla="*/ 18 h 104"/>
                <a:gd name="T4" fmla="*/ 32 w 94"/>
                <a:gd name="T5" fmla="*/ 22 h 104"/>
                <a:gd name="T6" fmla="*/ 26 w 94"/>
                <a:gd name="T7" fmla="*/ 29 h 104"/>
                <a:gd name="T8" fmla="*/ 22 w 94"/>
                <a:gd name="T9" fmla="*/ 39 h 104"/>
                <a:gd name="T10" fmla="*/ 21 w 94"/>
                <a:gd name="T11" fmla="*/ 51 h 104"/>
                <a:gd name="T12" fmla="*/ 22 w 94"/>
                <a:gd name="T13" fmla="*/ 63 h 104"/>
                <a:gd name="T14" fmla="*/ 25 w 94"/>
                <a:gd name="T15" fmla="*/ 72 h 104"/>
                <a:gd name="T16" fmla="*/ 30 w 94"/>
                <a:gd name="T17" fmla="*/ 80 h 104"/>
                <a:gd name="T18" fmla="*/ 37 w 94"/>
                <a:gd name="T19" fmla="*/ 84 h 104"/>
                <a:gd name="T20" fmla="*/ 47 w 94"/>
                <a:gd name="T21" fmla="*/ 86 h 104"/>
                <a:gd name="T22" fmla="*/ 55 w 94"/>
                <a:gd name="T23" fmla="*/ 85 h 104"/>
                <a:gd name="T24" fmla="*/ 62 w 94"/>
                <a:gd name="T25" fmla="*/ 81 h 104"/>
                <a:gd name="T26" fmla="*/ 68 w 94"/>
                <a:gd name="T27" fmla="*/ 74 h 104"/>
                <a:gd name="T28" fmla="*/ 72 w 94"/>
                <a:gd name="T29" fmla="*/ 65 h 104"/>
                <a:gd name="T30" fmla="*/ 74 w 94"/>
                <a:gd name="T31" fmla="*/ 52 h 104"/>
                <a:gd name="T32" fmla="*/ 72 w 94"/>
                <a:gd name="T33" fmla="*/ 37 h 104"/>
                <a:gd name="T34" fmla="*/ 67 w 94"/>
                <a:gd name="T35" fmla="*/ 26 h 104"/>
                <a:gd name="T36" fmla="*/ 59 w 94"/>
                <a:gd name="T37" fmla="*/ 19 h 104"/>
                <a:gd name="T38" fmla="*/ 47 w 94"/>
                <a:gd name="T39" fmla="*/ 17 h 104"/>
                <a:gd name="T40" fmla="*/ 49 w 94"/>
                <a:gd name="T41" fmla="*/ 0 h 104"/>
                <a:gd name="T42" fmla="*/ 62 w 94"/>
                <a:gd name="T43" fmla="*/ 1 h 104"/>
                <a:gd name="T44" fmla="*/ 73 w 94"/>
                <a:gd name="T45" fmla="*/ 5 h 104"/>
                <a:gd name="T46" fmla="*/ 82 w 94"/>
                <a:gd name="T47" fmla="*/ 12 h 104"/>
                <a:gd name="T48" fmla="*/ 89 w 94"/>
                <a:gd name="T49" fmla="*/ 22 h 104"/>
                <a:gd name="T50" fmla="*/ 93 w 94"/>
                <a:gd name="T51" fmla="*/ 34 h 104"/>
                <a:gd name="T52" fmla="*/ 94 w 94"/>
                <a:gd name="T53" fmla="*/ 50 h 104"/>
                <a:gd name="T54" fmla="*/ 93 w 94"/>
                <a:gd name="T55" fmla="*/ 66 h 104"/>
                <a:gd name="T56" fmla="*/ 88 w 94"/>
                <a:gd name="T57" fmla="*/ 79 h 104"/>
                <a:gd name="T58" fmla="*/ 80 w 94"/>
                <a:gd name="T59" fmla="*/ 89 h 104"/>
                <a:gd name="T60" fmla="*/ 70 w 94"/>
                <a:gd name="T61" fmla="*/ 97 h 104"/>
                <a:gd name="T62" fmla="*/ 59 w 94"/>
                <a:gd name="T63" fmla="*/ 102 h 104"/>
                <a:gd name="T64" fmla="*/ 46 w 94"/>
                <a:gd name="T65" fmla="*/ 104 h 104"/>
                <a:gd name="T66" fmla="*/ 32 w 94"/>
                <a:gd name="T67" fmla="*/ 102 h 104"/>
                <a:gd name="T68" fmla="*/ 20 w 94"/>
                <a:gd name="T69" fmla="*/ 97 h 104"/>
                <a:gd name="T70" fmla="*/ 11 w 94"/>
                <a:gd name="T71" fmla="*/ 90 h 104"/>
                <a:gd name="T72" fmla="*/ 5 w 94"/>
                <a:gd name="T73" fmla="*/ 80 h 104"/>
                <a:gd name="T74" fmla="*/ 1 w 94"/>
                <a:gd name="T75" fmla="*/ 67 h 104"/>
                <a:gd name="T76" fmla="*/ 0 w 94"/>
                <a:gd name="T77" fmla="*/ 53 h 104"/>
                <a:gd name="T78" fmla="*/ 2 w 94"/>
                <a:gd name="T79" fmla="*/ 37 h 104"/>
                <a:gd name="T80" fmla="*/ 7 w 94"/>
                <a:gd name="T81" fmla="*/ 24 h 104"/>
                <a:gd name="T82" fmla="*/ 15 w 94"/>
                <a:gd name="T83" fmla="*/ 14 h 104"/>
                <a:gd name="T84" fmla="*/ 24 w 94"/>
                <a:gd name="T85" fmla="*/ 6 h 104"/>
                <a:gd name="T86" fmla="*/ 36 w 94"/>
                <a:gd name="T87" fmla="*/ 1 h 104"/>
                <a:gd name="T88" fmla="*/ 49 w 94"/>
                <a:gd name="T8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4" h="104">
                  <a:moveTo>
                    <a:pt x="47" y="17"/>
                  </a:moveTo>
                  <a:lnTo>
                    <a:pt x="39" y="18"/>
                  </a:lnTo>
                  <a:lnTo>
                    <a:pt x="32" y="22"/>
                  </a:lnTo>
                  <a:lnTo>
                    <a:pt x="26" y="29"/>
                  </a:lnTo>
                  <a:lnTo>
                    <a:pt x="22" y="39"/>
                  </a:lnTo>
                  <a:lnTo>
                    <a:pt x="21" y="51"/>
                  </a:lnTo>
                  <a:lnTo>
                    <a:pt x="22" y="63"/>
                  </a:lnTo>
                  <a:lnTo>
                    <a:pt x="25" y="72"/>
                  </a:lnTo>
                  <a:lnTo>
                    <a:pt x="30" y="80"/>
                  </a:lnTo>
                  <a:lnTo>
                    <a:pt x="37" y="84"/>
                  </a:lnTo>
                  <a:lnTo>
                    <a:pt x="47" y="86"/>
                  </a:lnTo>
                  <a:lnTo>
                    <a:pt x="55" y="85"/>
                  </a:lnTo>
                  <a:lnTo>
                    <a:pt x="62" y="81"/>
                  </a:lnTo>
                  <a:lnTo>
                    <a:pt x="68" y="74"/>
                  </a:lnTo>
                  <a:lnTo>
                    <a:pt x="72" y="65"/>
                  </a:lnTo>
                  <a:lnTo>
                    <a:pt x="74" y="52"/>
                  </a:lnTo>
                  <a:lnTo>
                    <a:pt x="72" y="37"/>
                  </a:lnTo>
                  <a:lnTo>
                    <a:pt x="67" y="26"/>
                  </a:lnTo>
                  <a:lnTo>
                    <a:pt x="59" y="19"/>
                  </a:lnTo>
                  <a:lnTo>
                    <a:pt x="47" y="17"/>
                  </a:lnTo>
                  <a:close/>
                  <a:moveTo>
                    <a:pt x="49" y="0"/>
                  </a:moveTo>
                  <a:lnTo>
                    <a:pt x="62" y="1"/>
                  </a:lnTo>
                  <a:lnTo>
                    <a:pt x="73" y="5"/>
                  </a:lnTo>
                  <a:lnTo>
                    <a:pt x="82" y="12"/>
                  </a:lnTo>
                  <a:lnTo>
                    <a:pt x="89" y="22"/>
                  </a:lnTo>
                  <a:lnTo>
                    <a:pt x="93" y="34"/>
                  </a:lnTo>
                  <a:lnTo>
                    <a:pt x="94" y="50"/>
                  </a:lnTo>
                  <a:lnTo>
                    <a:pt x="93" y="66"/>
                  </a:lnTo>
                  <a:lnTo>
                    <a:pt x="88" y="79"/>
                  </a:lnTo>
                  <a:lnTo>
                    <a:pt x="80" y="89"/>
                  </a:lnTo>
                  <a:lnTo>
                    <a:pt x="70" y="97"/>
                  </a:lnTo>
                  <a:lnTo>
                    <a:pt x="59" y="102"/>
                  </a:lnTo>
                  <a:lnTo>
                    <a:pt x="46" y="104"/>
                  </a:lnTo>
                  <a:lnTo>
                    <a:pt x="32" y="102"/>
                  </a:lnTo>
                  <a:lnTo>
                    <a:pt x="20" y="97"/>
                  </a:lnTo>
                  <a:lnTo>
                    <a:pt x="11" y="90"/>
                  </a:lnTo>
                  <a:lnTo>
                    <a:pt x="5" y="80"/>
                  </a:lnTo>
                  <a:lnTo>
                    <a:pt x="1" y="67"/>
                  </a:lnTo>
                  <a:lnTo>
                    <a:pt x="0" y="53"/>
                  </a:lnTo>
                  <a:lnTo>
                    <a:pt x="2" y="37"/>
                  </a:lnTo>
                  <a:lnTo>
                    <a:pt x="7" y="24"/>
                  </a:lnTo>
                  <a:lnTo>
                    <a:pt x="15" y="14"/>
                  </a:lnTo>
                  <a:lnTo>
                    <a:pt x="24" y="6"/>
                  </a:lnTo>
                  <a:lnTo>
                    <a:pt x="36" y="1"/>
                  </a:lnTo>
                  <a:lnTo>
                    <a:pt x="4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21"/>
            <p:cNvSpPr>
              <a:spLocks/>
            </p:cNvSpPr>
            <p:nvPr userDrawn="1"/>
          </p:nvSpPr>
          <p:spPr bwMode="auto">
            <a:xfrm>
              <a:off x="1390" y="1077"/>
              <a:ext cx="28" cy="34"/>
            </a:xfrm>
            <a:custGeom>
              <a:avLst/>
              <a:gdLst>
                <a:gd name="T0" fmla="*/ 0 w 83"/>
                <a:gd name="T1" fmla="*/ 0 h 101"/>
                <a:gd name="T2" fmla="*/ 25 w 83"/>
                <a:gd name="T3" fmla="*/ 0 h 101"/>
                <a:gd name="T4" fmla="*/ 53 w 83"/>
                <a:gd name="T5" fmla="*/ 48 h 101"/>
                <a:gd name="T6" fmla="*/ 65 w 83"/>
                <a:gd name="T7" fmla="*/ 72 h 101"/>
                <a:gd name="T8" fmla="*/ 65 w 83"/>
                <a:gd name="T9" fmla="*/ 60 h 101"/>
                <a:gd name="T10" fmla="*/ 64 w 83"/>
                <a:gd name="T11" fmla="*/ 45 h 101"/>
                <a:gd name="T12" fmla="*/ 64 w 83"/>
                <a:gd name="T13" fmla="*/ 32 h 101"/>
                <a:gd name="T14" fmla="*/ 64 w 83"/>
                <a:gd name="T15" fmla="*/ 0 h 101"/>
                <a:gd name="T16" fmla="*/ 83 w 83"/>
                <a:gd name="T17" fmla="*/ 0 h 101"/>
                <a:gd name="T18" fmla="*/ 83 w 83"/>
                <a:gd name="T19" fmla="*/ 101 h 101"/>
                <a:gd name="T20" fmla="*/ 58 w 83"/>
                <a:gd name="T21" fmla="*/ 101 h 101"/>
                <a:gd name="T22" fmla="*/ 29 w 83"/>
                <a:gd name="T23" fmla="*/ 50 h 101"/>
                <a:gd name="T24" fmla="*/ 18 w 83"/>
                <a:gd name="T25" fmla="*/ 28 h 101"/>
                <a:gd name="T26" fmla="*/ 18 w 83"/>
                <a:gd name="T27" fmla="*/ 39 h 101"/>
                <a:gd name="T28" fmla="*/ 19 w 83"/>
                <a:gd name="T29" fmla="*/ 52 h 101"/>
                <a:gd name="T30" fmla="*/ 19 w 83"/>
                <a:gd name="T31" fmla="*/ 65 h 101"/>
                <a:gd name="T32" fmla="*/ 19 w 83"/>
                <a:gd name="T33" fmla="*/ 101 h 101"/>
                <a:gd name="T34" fmla="*/ 0 w 83"/>
                <a:gd name="T35" fmla="*/ 101 h 101"/>
                <a:gd name="T36" fmla="*/ 0 w 83"/>
                <a:gd name="T3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1">
                  <a:moveTo>
                    <a:pt x="0" y="0"/>
                  </a:moveTo>
                  <a:lnTo>
                    <a:pt x="25" y="0"/>
                  </a:lnTo>
                  <a:lnTo>
                    <a:pt x="53" y="48"/>
                  </a:lnTo>
                  <a:lnTo>
                    <a:pt x="65" y="72"/>
                  </a:lnTo>
                  <a:lnTo>
                    <a:pt x="65" y="60"/>
                  </a:lnTo>
                  <a:lnTo>
                    <a:pt x="64" y="45"/>
                  </a:lnTo>
                  <a:lnTo>
                    <a:pt x="64" y="32"/>
                  </a:lnTo>
                  <a:lnTo>
                    <a:pt x="64" y="0"/>
                  </a:lnTo>
                  <a:lnTo>
                    <a:pt x="83" y="0"/>
                  </a:lnTo>
                  <a:lnTo>
                    <a:pt x="83" y="101"/>
                  </a:lnTo>
                  <a:lnTo>
                    <a:pt x="58" y="101"/>
                  </a:lnTo>
                  <a:lnTo>
                    <a:pt x="29" y="50"/>
                  </a:lnTo>
                  <a:lnTo>
                    <a:pt x="18" y="28"/>
                  </a:lnTo>
                  <a:lnTo>
                    <a:pt x="18" y="39"/>
                  </a:lnTo>
                  <a:lnTo>
                    <a:pt x="19" y="52"/>
                  </a:lnTo>
                  <a:lnTo>
                    <a:pt x="19" y="65"/>
                  </a:lnTo>
                  <a:lnTo>
                    <a:pt x="19" y="101"/>
                  </a:lnTo>
                  <a:lnTo>
                    <a:pt x="0" y="10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22"/>
            <p:cNvSpPr>
              <a:spLocks noEditPoints="1"/>
            </p:cNvSpPr>
            <p:nvPr userDrawn="1"/>
          </p:nvSpPr>
          <p:spPr bwMode="auto">
            <a:xfrm>
              <a:off x="1425" y="1077"/>
              <a:ext cx="31" cy="34"/>
            </a:xfrm>
            <a:custGeom>
              <a:avLst/>
              <a:gdLst>
                <a:gd name="T0" fmla="*/ 45 w 93"/>
                <a:gd name="T1" fmla="*/ 22 h 101"/>
                <a:gd name="T2" fmla="*/ 40 w 93"/>
                <a:gd name="T3" fmla="*/ 39 h 101"/>
                <a:gd name="T4" fmla="*/ 31 w 93"/>
                <a:gd name="T5" fmla="*/ 65 h 101"/>
                <a:gd name="T6" fmla="*/ 60 w 93"/>
                <a:gd name="T7" fmla="*/ 65 h 101"/>
                <a:gd name="T8" fmla="*/ 49 w 93"/>
                <a:gd name="T9" fmla="*/ 39 h 101"/>
                <a:gd name="T10" fmla="*/ 45 w 93"/>
                <a:gd name="T11" fmla="*/ 22 h 101"/>
                <a:gd name="T12" fmla="*/ 45 w 93"/>
                <a:gd name="T13" fmla="*/ 22 h 101"/>
                <a:gd name="T14" fmla="*/ 35 w 93"/>
                <a:gd name="T15" fmla="*/ 0 h 101"/>
                <a:gd name="T16" fmla="*/ 57 w 93"/>
                <a:gd name="T17" fmla="*/ 0 h 101"/>
                <a:gd name="T18" fmla="*/ 93 w 93"/>
                <a:gd name="T19" fmla="*/ 101 h 101"/>
                <a:gd name="T20" fmla="*/ 72 w 93"/>
                <a:gd name="T21" fmla="*/ 101 h 101"/>
                <a:gd name="T22" fmla="*/ 65 w 93"/>
                <a:gd name="T23" fmla="*/ 80 h 101"/>
                <a:gd name="T24" fmla="*/ 26 w 93"/>
                <a:gd name="T25" fmla="*/ 80 h 101"/>
                <a:gd name="T26" fmla="*/ 19 w 93"/>
                <a:gd name="T27" fmla="*/ 101 h 101"/>
                <a:gd name="T28" fmla="*/ 0 w 93"/>
                <a:gd name="T29" fmla="*/ 101 h 101"/>
                <a:gd name="T30" fmla="*/ 35 w 93"/>
                <a:gd name="T3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101">
                  <a:moveTo>
                    <a:pt x="45" y="22"/>
                  </a:moveTo>
                  <a:lnTo>
                    <a:pt x="40" y="39"/>
                  </a:lnTo>
                  <a:lnTo>
                    <a:pt x="31" y="65"/>
                  </a:lnTo>
                  <a:lnTo>
                    <a:pt x="60" y="65"/>
                  </a:lnTo>
                  <a:lnTo>
                    <a:pt x="49" y="39"/>
                  </a:lnTo>
                  <a:lnTo>
                    <a:pt x="45" y="22"/>
                  </a:lnTo>
                  <a:lnTo>
                    <a:pt x="45" y="22"/>
                  </a:lnTo>
                  <a:close/>
                  <a:moveTo>
                    <a:pt x="35" y="0"/>
                  </a:moveTo>
                  <a:lnTo>
                    <a:pt x="57" y="0"/>
                  </a:lnTo>
                  <a:lnTo>
                    <a:pt x="93" y="101"/>
                  </a:lnTo>
                  <a:lnTo>
                    <a:pt x="72" y="101"/>
                  </a:lnTo>
                  <a:lnTo>
                    <a:pt x="65" y="80"/>
                  </a:lnTo>
                  <a:lnTo>
                    <a:pt x="26" y="80"/>
                  </a:lnTo>
                  <a:lnTo>
                    <a:pt x="19" y="101"/>
                  </a:lnTo>
                  <a:lnTo>
                    <a:pt x="0" y="101"/>
                  </a:lnTo>
                  <a:lnTo>
                    <a:pt x="3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23"/>
            <p:cNvSpPr>
              <a:spLocks/>
            </p:cNvSpPr>
            <p:nvPr userDrawn="1"/>
          </p:nvSpPr>
          <p:spPr bwMode="auto">
            <a:xfrm>
              <a:off x="1463" y="1077"/>
              <a:ext cx="18" cy="34"/>
            </a:xfrm>
            <a:custGeom>
              <a:avLst/>
              <a:gdLst>
                <a:gd name="T0" fmla="*/ 0 w 52"/>
                <a:gd name="T1" fmla="*/ 0 h 101"/>
                <a:gd name="T2" fmla="*/ 19 w 52"/>
                <a:gd name="T3" fmla="*/ 0 h 101"/>
                <a:gd name="T4" fmla="*/ 19 w 52"/>
                <a:gd name="T5" fmla="*/ 84 h 101"/>
                <a:gd name="T6" fmla="*/ 52 w 52"/>
                <a:gd name="T7" fmla="*/ 84 h 101"/>
                <a:gd name="T8" fmla="*/ 52 w 52"/>
                <a:gd name="T9" fmla="*/ 101 h 101"/>
                <a:gd name="T10" fmla="*/ 0 w 52"/>
                <a:gd name="T11" fmla="*/ 101 h 101"/>
                <a:gd name="T12" fmla="*/ 0 w 52"/>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52" h="101">
                  <a:moveTo>
                    <a:pt x="0" y="0"/>
                  </a:moveTo>
                  <a:lnTo>
                    <a:pt x="19" y="0"/>
                  </a:lnTo>
                  <a:lnTo>
                    <a:pt x="19" y="84"/>
                  </a:lnTo>
                  <a:lnTo>
                    <a:pt x="52" y="84"/>
                  </a:lnTo>
                  <a:lnTo>
                    <a:pt x="52" y="101"/>
                  </a:lnTo>
                  <a:lnTo>
                    <a:pt x="0" y="10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24"/>
            <p:cNvSpPr>
              <a:spLocks/>
            </p:cNvSpPr>
            <p:nvPr userDrawn="1"/>
          </p:nvSpPr>
          <p:spPr bwMode="auto">
            <a:xfrm>
              <a:off x="1501" y="1077"/>
              <a:ext cx="18" cy="34"/>
            </a:xfrm>
            <a:custGeom>
              <a:avLst/>
              <a:gdLst>
                <a:gd name="T0" fmla="*/ 0 w 52"/>
                <a:gd name="T1" fmla="*/ 0 h 101"/>
                <a:gd name="T2" fmla="*/ 19 w 52"/>
                <a:gd name="T3" fmla="*/ 0 h 101"/>
                <a:gd name="T4" fmla="*/ 19 w 52"/>
                <a:gd name="T5" fmla="*/ 84 h 101"/>
                <a:gd name="T6" fmla="*/ 52 w 52"/>
                <a:gd name="T7" fmla="*/ 84 h 101"/>
                <a:gd name="T8" fmla="*/ 52 w 52"/>
                <a:gd name="T9" fmla="*/ 101 h 101"/>
                <a:gd name="T10" fmla="*/ 0 w 52"/>
                <a:gd name="T11" fmla="*/ 101 h 101"/>
                <a:gd name="T12" fmla="*/ 0 w 52"/>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52" h="101">
                  <a:moveTo>
                    <a:pt x="0" y="0"/>
                  </a:moveTo>
                  <a:lnTo>
                    <a:pt x="19" y="0"/>
                  </a:lnTo>
                  <a:lnTo>
                    <a:pt x="19" y="84"/>
                  </a:lnTo>
                  <a:lnTo>
                    <a:pt x="52" y="84"/>
                  </a:lnTo>
                  <a:lnTo>
                    <a:pt x="52" y="101"/>
                  </a:lnTo>
                  <a:lnTo>
                    <a:pt x="0" y="10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25"/>
            <p:cNvSpPr>
              <a:spLocks noEditPoints="1"/>
            </p:cNvSpPr>
            <p:nvPr userDrawn="1"/>
          </p:nvSpPr>
          <p:spPr bwMode="auto">
            <a:xfrm>
              <a:off x="1526" y="1077"/>
              <a:ext cx="31" cy="34"/>
            </a:xfrm>
            <a:custGeom>
              <a:avLst/>
              <a:gdLst>
                <a:gd name="T0" fmla="*/ 46 w 93"/>
                <a:gd name="T1" fmla="*/ 22 h 101"/>
                <a:gd name="T2" fmla="*/ 41 w 93"/>
                <a:gd name="T3" fmla="*/ 39 h 101"/>
                <a:gd name="T4" fmla="*/ 32 w 93"/>
                <a:gd name="T5" fmla="*/ 65 h 101"/>
                <a:gd name="T6" fmla="*/ 60 w 93"/>
                <a:gd name="T7" fmla="*/ 65 h 101"/>
                <a:gd name="T8" fmla="*/ 50 w 93"/>
                <a:gd name="T9" fmla="*/ 39 h 101"/>
                <a:gd name="T10" fmla="*/ 46 w 93"/>
                <a:gd name="T11" fmla="*/ 22 h 101"/>
                <a:gd name="T12" fmla="*/ 46 w 93"/>
                <a:gd name="T13" fmla="*/ 22 h 101"/>
                <a:gd name="T14" fmla="*/ 35 w 93"/>
                <a:gd name="T15" fmla="*/ 0 h 101"/>
                <a:gd name="T16" fmla="*/ 57 w 93"/>
                <a:gd name="T17" fmla="*/ 0 h 101"/>
                <a:gd name="T18" fmla="*/ 93 w 93"/>
                <a:gd name="T19" fmla="*/ 101 h 101"/>
                <a:gd name="T20" fmla="*/ 72 w 93"/>
                <a:gd name="T21" fmla="*/ 101 h 101"/>
                <a:gd name="T22" fmla="*/ 65 w 93"/>
                <a:gd name="T23" fmla="*/ 80 h 101"/>
                <a:gd name="T24" fmla="*/ 26 w 93"/>
                <a:gd name="T25" fmla="*/ 80 h 101"/>
                <a:gd name="T26" fmla="*/ 19 w 93"/>
                <a:gd name="T27" fmla="*/ 101 h 101"/>
                <a:gd name="T28" fmla="*/ 0 w 93"/>
                <a:gd name="T29" fmla="*/ 101 h 101"/>
                <a:gd name="T30" fmla="*/ 35 w 93"/>
                <a:gd name="T3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101">
                  <a:moveTo>
                    <a:pt x="46" y="22"/>
                  </a:moveTo>
                  <a:lnTo>
                    <a:pt x="41" y="39"/>
                  </a:lnTo>
                  <a:lnTo>
                    <a:pt x="32" y="65"/>
                  </a:lnTo>
                  <a:lnTo>
                    <a:pt x="60" y="65"/>
                  </a:lnTo>
                  <a:lnTo>
                    <a:pt x="50" y="39"/>
                  </a:lnTo>
                  <a:lnTo>
                    <a:pt x="46" y="22"/>
                  </a:lnTo>
                  <a:lnTo>
                    <a:pt x="46" y="22"/>
                  </a:lnTo>
                  <a:close/>
                  <a:moveTo>
                    <a:pt x="35" y="0"/>
                  </a:moveTo>
                  <a:lnTo>
                    <a:pt x="57" y="0"/>
                  </a:lnTo>
                  <a:lnTo>
                    <a:pt x="93" y="101"/>
                  </a:lnTo>
                  <a:lnTo>
                    <a:pt x="72" y="101"/>
                  </a:lnTo>
                  <a:lnTo>
                    <a:pt x="65" y="80"/>
                  </a:lnTo>
                  <a:lnTo>
                    <a:pt x="26" y="80"/>
                  </a:lnTo>
                  <a:lnTo>
                    <a:pt x="19" y="101"/>
                  </a:lnTo>
                  <a:lnTo>
                    <a:pt x="0" y="101"/>
                  </a:lnTo>
                  <a:lnTo>
                    <a:pt x="3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26"/>
            <p:cNvSpPr>
              <a:spLocks noEditPoints="1"/>
            </p:cNvSpPr>
            <p:nvPr userDrawn="1"/>
          </p:nvSpPr>
          <p:spPr bwMode="auto">
            <a:xfrm>
              <a:off x="1564" y="1077"/>
              <a:ext cx="23" cy="34"/>
            </a:xfrm>
            <a:custGeom>
              <a:avLst/>
              <a:gdLst>
                <a:gd name="T0" fmla="*/ 28 w 70"/>
                <a:gd name="T1" fmla="*/ 56 h 101"/>
                <a:gd name="T2" fmla="*/ 26 w 70"/>
                <a:gd name="T3" fmla="*/ 56 h 101"/>
                <a:gd name="T4" fmla="*/ 24 w 70"/>
                <a:gd name="T5" fmla="*/ 56 h 101"/>
                <a:gd name="T6" fmla="*/ 22 w 70"/>
                <a:gd name="T7" fmla="*/ 57 h 101"/>
                <a:gd name="T8" fmla="*/ 20 w 70"/>
                <a:gd name="T9" fmla="*/ 57 h 101"/>
                <a:gd name="T10" fmla="*/ 20 w 70"/>
                <a:gd name="T11" fmla="*/ 85 h 101"/>
                <a:gd name="T12" fmla="*/ 22 w 70"/>
                <a:gd name="T13" fmla="*/ 85 h 101"/>
                <a:gd name="T14" fmla="*/ 26 w 70"/>
                <a:gd name="T15" fmla="*/ 85 h 101"/>
                <a:gd name="T16" fmla="*/ 30 w 70"/>
                <a:gd name="T17" fmla="*/ 85 h 101"/>
                <a:gd name="T18" fmla="*/ 38 w 70"/>
                <a:gd name="T19" fmla="*/ 84 h 101"/>
                <a:gd name="T20" fmla="*/ 44 w 70"/>
                <a:gd name="T21" fmla="*/ 81 h 101"/>
                <a:gd name="T22" fmla="*/ 48 w 70"/>
                <a:gd name="T23" fmla="*/ 77 h 101"/>
                <a:gd name="T24" fmla="*/ 49 w 70"/>
                <a:gd name="T25" fmla="*/ 70 h 101"/>
                <a:gd name="T26" fmla="*/ 47 w 70"/>
                <a:gd name="T27" fmla="*/ 64 h 101"/>
                <a:gd name="T28" fmla="*/ 43 w 70"/>
                <a:gd name="T29" fmla="*/ 60 h 101"/>
                <a:gd name="T30" fmla="*/ 37 w 70"/>
                <a:gd name="T31" fmla="*/ 57 h 101"/>
                <a:gd name="T32" fmla="*/ 28 w 70"/>
                <a:gd name="T33" fmla="*/ 56 h 101"/>
                <a:gd name="T34" fmla="*/ 31 w 70"/>
                <a:gd name="T35" fmla="*/ 15 h 101"/>
                <a:gd name="T36" fmla="*/ 25 w 70"/>
                <a:gd name="T37" fmla="*/ 15 h 101"/>
                <a:gd name="T38" fmla="*/ 20 w 70"/>
                <a:gd name="T39" fmla="*/ 16 h 101"/>
                <a:gd name="T40" fmla="*/ 20 w 70"/>
                <a:gd name="T41" fmla="*/ 42 h 101"/>
                <a:gd name="T42" fmla="*/ 23 w 70"/>
                <a:gd name="T43" fmla="*/ 42 h 101"/>
                <a:gd name="T44" fmla="*/ 27 w 70"/>
                <a:gd name="T45" fmla="*/ 42 h 101"/>
                <a:gd name="T46" fmla="*/ 38 w 70"/>
                <a:gd name="T47" fmla="*/ 40 h 101"/>
                <a:gd name="T48" fmla="*/ 45 w 70"/>
                <a:gd name="T49" fmla="*/ 35 h 101"/>
                <a:gd name="T50" fmla="*/ 47 w 70"/>
                <a:gd name="T51" fmla="*/ 28 h 101"/>
                <a:gd name="T52" fmla="*/ 46 w 70"/>
                <a:gd name="T53" fmla="*/ 23 h 101"/>
                <a:gd name="T54" fmla="*/ 44 w 70"/>
                <a:gd name="T55" fmla="*/ 19 h 101"/>
                <a:gd name="T56" fmla="*/ 39 w 70"/>
                <a:gd name="T57" fmla="*/ 16 h 101"/>
                <a:gd name="T58" fmla="*/ 31 w 70"/>
                <a:gd name="T59" fmla="*/ 15 h 101"/>
                <a:gd name="T60" fmla="*/ 34 w 70"/>
                <a:gd name="T61" fmla="*/ 0 h 101"/>
                <a:gd name="T62" fmla="*/ 48 w 70"/>
                <a:gd name="T63" fmla="*/ 1 h 101"/>
                <a:gd name="T64" fmla="*/ 59 w 70"/>
                <a:gd name="T65" fmla="*/ 6 h 101"/>
                <a:gd name="T66" fmla="*/ 65 w 70"/>
                <a:gd name="T67" fmla="*/ 14 h 101"/>
                <a:gd name="T68" fmla="*/ 68 w 70"/>
                <a:gd name="T69" fmla="*/ 25 h 101"/>
                <a:gd name="T70" fmla="*/ 66 w 70"/>
                <a:gd name="T71" fmla="*/ 34 h 101"/>
                <a:gd name="T72" fmla="*/ 60 w 70"/>
                <a:gd name="T73" fmla="*/ 42 h 101"/>
                <a:gd name="T74" fmla="*/ 52 w 70"/>
                <a:gd name="T75" fmla="*/ 47 h 101"/>
                <a:gd name="T76" fmla="*/ 52 w 70"/>
                <a:gd name="T77" fmla="*/ 47 h 101"/>
                <a:gd name="T78" fmla="*/ 60 w 70"/>
                <a:gd name="T79" fmla="*/ 51 h 101"/>
                <a:gd name="T80" fmla="*/ 65 w 70"/>
                <a:gd name="T81" fmla="*/ 56 h 101"/>
                <a:gd name="T82" fmla="*/ 68 w 70"/>
                <a:gd name="T83" fmla="*/ 62 h 101"/>
                <a:gd name="T84" fmla="*/ 70 w 70"/>
                <a:gd name="T85" fmla="*/ 70 h 101"/>
                <a:gd name="T86" fmla="*/ 69 w 70"/>
                <a:gd name="T87" fmla="*/ 77 h 101"/>
                <a:gd name="T88" fmla="*/ 66 w 70"/>
                <a:gd name="T89" fmla="*/ 85 h 101"/>
                <a:gd name="T90" fmla="*/ 61 w 70"/>
                <a:gd name="T91" fmla="*/ 91 h 101"/>
                <a:gd name="T92" fmla="*/ 53 w 70"/>
                <a:gd name="T93" fmla="*/ 96 h 101"/>
                <a:gd name="T94" fmla="*/ 43 w 70"/>
                <a:gd name="T95" fmla="*/ 100 h 101"/>
                <a:gd name="T96" fmla="*/ 29 w 70"/>
                <a:gd name="T97" fmla="*/ 101 h 101"/>
                <a:gd name="T98" fmla="*/ 17 w 70"/>
                <a:gd name="T99" fmla="*/ 101 h 101"/>
                <a:gd name="T100" fmla="*/ 0 w 70"/>
                <a:gd name="T101" fmla="*/ 101 h 101"/>
                <a:gd name="T102" fmla="*/ 0 w 70"/>
                <a:gd name="T103" fmla="*/ 0 h 101"/>
                <a:gd name="T104" fmla="*/ 16 w 70"/>
                <a:gd name="T105" fmla="*/ 0 h 101"/>
                <a:gd name="T106" fmla="*/ 34 w 70"/>
                <a:gd name="T10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0" h="101">
                  <a:moveTo>
                    <a:pt x="28" y="56"/>
                  </a:moveTo>
                  <a:lnTo>
                    <a:pt x="26" y="56"/>
                  </a:lnTo>
                  <a:lnTo>
                    <a:pt x="24" y="56"/>
                  </a:lnTo>
                  <a:lnTo>
                    <a:pt x="22" y="57"/>
                  </a:lnTo>
                  <a:lnTo>
                    <a:pt x="20" y="57"/>
                  </a:lnTo>
                  <a:lnTo>
                    <a:pt x="20" y="85"/>
                  </a:lnTo>
                  <a:lnTo>
                    <a:pt x="22" y="85"/>
                  </a:lnTo>
                  <a:lnTo>
                    <a:pt x="26" y="85"/>
                  </a:lnTo>
                  <a:lnTo>
                    <a:pt x="30" y="85"/>
                  </a:lnTo>
                  <a:lnTo>
                    <a:pt x="38" y="84"/>
                  </a:lnTo>
                  <a:lnTo>
                    <a:pt x="44" y="81"/>
                  </a:lnTo>
                  <a:lnTo>
                    <a:pt x="48" y="77"/>
                  </a:lnTo>
                  <a:lnTo>
                    <a:pt x="49" y="70"/>
                  </a:lnTo>
                  <a:lnTo>
                    <a:pt x="47" y="64"/>
                  </a:lnTo>
                  <a:lnTo>
                    <a:pt x="43" y="60"/>
                  </a:lnTo>
                  <a:lnTo>
                    <a:pt x="37" y="57"/>
                  </a:lnTo>
                  <a:lnTo>
                    <a:pt x="28" y="56"/>
                  </a:lnTo>
                  <a:close/>
                  <a:moveTo>
                    <a:pt x="31" y="15"/>
                  </a:moveTo>
                  <a:lnTo>
                    <a:pt x="25" y="15"/>
                  </a:lnTo>
                  <a:lnTo>
                    <a:pt x="20" y="16"/>
                  </a:lnTo>
                  <a:lnTo>
                    <a:pt x="20" y="42"/>
                  </a:lnTo>
                  <a:lnTo>
                    <a:pt x="23" y="42"/>
                  </a:lnTo>
                  <a:lnTo>
                    <a:pt x="27" y="42"/>
                  </a:lnTo>
                  <a:lnTo>
                    <a:pt x="38" y="40"/>
                  </a:lnTo>
                  <a:lnTo>
                    <a:pt x="45" y="35"/>
                  </a:lnTo>
                  <a:lnTo>
                    <a:pt x="47" y="28"/>
                  </a:lnTo>
                  <a:lnTo>
                    <a:pt x="46" y="23"/>
                  </a:lnTo>
                  <a:lnTo>
                    <a:pt x="44" y="19"/>
                  </a:lnTo>
                  <a:lnTo>
                    <a:pt x="39" y="16"/>
                  </a:lnTo>
                  <a:lnTo>
                    <a:pt x="31" y="15"/>
                  </a:lnTo>
                  <a:close/>
                  <a:moveTo>
                    <a:pt x="34" y="0"/>
                  </a:moveTo>
                  <a:lnTo>
                    <a:pt x="48" y="1"/>
                  </a:lnTo>
                  <a:lnTo>
                    <a:pt x="59" y="6"/>
                  </a:lnTo>
                  <a:lnTo>
                    <a:pt x="65" y="14"/>
                  </a:lnTo>
                  <a:lnTo>
                    <a:pt x="68" y="25"/>
                  </a:lnTo>
                  <a:lnTo>
                    <a:pt x="66" y="34"/>
                  </a:lnTo>
                  <a:lnTo>
                    <a:pt x="60" y="42"/>
                  </a:lnTo>
                  <a:lnTo>
                    <a:pt x="52" y="47"/>
                  </a:lnTo>
                  <a:lnTo>
                    <a:pt x="52" y="47"/>
                  </a:lnTo>
                  <a:lnTo>
                    <a:pt x="60" y="51"/>
                  </a:lnTo>
                  <a:lnTo>
                    <a:pt x="65" y="56"/>
                  </a:lnTo>
                  <a:lnTo>
                    <a:pt x="68" y="62"/>
                  </a:lnTo>
                  <a:lnTo>
                    <a:pt x="70" y="70"/>
                  </a:lnTo>
                  <a:lnTo>
                    <a:pt x="69" y="77"/>
                  </a:lnTo>
                  <a:lnTo>
                    <a:pt x="66" y="85"/>
                  </a:lnTo>
                  <a:lnTo>
                    <a:pt x="61" y="91"/>
                  </a:lnTo>
                  <a:lnTo>
                    <a:pt x="53" y="96"/>
                  </a:lnTo>
                  <a:lnTo>
                    <a:pt x="43" y="100"/>
                  </a:lnTo>
                  <a:lnTo>
                    <a:pt x="29" y="101"/>
                  </a:lnTo>
                  <a:lnTo>
                    <a:pt x="17" y="101"/>
                  </a:lnTo>
                  <a:lnTo>
                    <a:pt x="0" y="101"/>
                  </a:lnTo>
                  <a:lnTo>
                    <a:pt x="0" y="0"/>
                  </a:lnTo>
                  <a:lnTo>
                    <a:pt x="16" y="0"/>
                  </a:lnTo>
                  <a:lnTo>
                    <a:pt x="34"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27"/>
            <p:cNvSpPr>
              <a:spLocks noEditPoints="1"/>
            </p:cNvSpPr>
            <p:nvPr userDrawn="1"/>
          </p:nvSpPr>
          <p:spPr bwMode="auto">
            <a:xfrm>
              <a:off x="1594" y="1077"/>
              <a:ext cx="31" cy="34"/>
            </a:xfrm>
            <a:custGeom>
              <a:avLst/>
              <a:gdLst>
                <a:gd name="T0" fmla="*/ 47 w 94"/>
                <a:gd name="T1" fmla="*/ 17 h 104"/>
                <a:gd name="T2" fmla="*/ 39 w 94"/>
                <a:gd name="T3" fmla="*/ 18 h 104"/>
                <a:gd name="T4" fmla="*/ 32 w 94"/>
                <a:gd name="T5" fmla="*/ 22 h 104"/>
                <a:gd name="T6" fmla="*/ 26 w 94"/>
                <a:gd name="T7" fmla="*/ 29 h 104"/>
                <a:gd name="T8" fmla="*/ 22 w 94"/>
                <a:gd name="T9" fmla="*/ 39 h 104"/>
                <a:gd name="T10" fmla="*/ 20 w 94"/>
                <a:gd name="T11" fmla="*/ 51 h 104"/>
                <a:gd name="T12" fmla="*/ 21 w 94"/>
                <a:gd name="T13" fmla="*/ 63 h 104"/>
                <a:gd name="T14" fmla="*/ 25 w 94"/>
                <a:gd name="T15" fmla="*/ 72 h 104"/>
                <a:gd name="T16" fmla="*/ 30 w 94"/>
                <a:gd name="T17" fmla="*/ 80 h 104"/>
                <a:gd name="T18" fmla="*/ 37 w 94"/>
                <a:gd name="T19" fmla="*/ 84 h 104"/>
                <a:gd name="T20" fmla="*/ 47 w 94"/>
                <a:gd name="T21" fmla="*/ 86 h 104"/>
                <a:gd name="T22" fmla="*/ 54 w 94"/>
                <a:gd name="T23" fmla="*/ 85 h 104"/>
                <a:gd name="T24" fmla="*/ 62 w 94"/>
                <a:gd name="T25" fmla="*/ 81 h 104"/>
                <a:gd name="T26" fmla="*/ 68 w 94"/>
                <a:gd name="T27" fmla="*/ 74 h 104"/>
                <a:gd name="T28" fmla="*/ 72 w 94"/>
                <a:gd name="T29" fmla="*/ 65 h 104"/>
                <a:gd name="T30" fmla="*/ 74 w 94"/>
                <a:gd name="T31" fmla="*/ 52 h 104"/>
                <a:gd name="T32" fmla="*/ 72 w 94"/>
                <a:gd name="T33" fmla="*/ 37 h 104"/>
                <a:gd name="T34" fmla="*/ 67 w 94"/>
                <a:gd name="T35" fmla="*/ 26 h 104"/>
                <a:gd name="T36" fmla="*/ 58 w 94"/>
                <a:gd name="T37" fmla="*/ 19 h 104"/>
                <a:gd name="T38" fmla="*/ 47 w 94"/>
                <a:gd name="T39" fmla="*/ 17 h 104"/>
                <a:gd name="T40" fmla="*/ 49 w 94"/>
                <a:gd name="T41" fmla="*/ 0 h 104"/>
                <a:gd name="T42" fmla="*/ 61 w 94"/>
                <a:gd name="T43" fmla="*/ 1 h 104"/>
                <a:gd name="T44" fmla="*/ 72 w 94"/>
                <a:gd name="T45" fmla="*/ 5 h 104"/>
                <a:gd name="T46" fmla="*/ 81 w 94"/>
                <a:gd name="T47" fmla="*/ 12 h 104"/>
                <a:gd name="T48" fmla="*/ 88 w 94"/>
                <a:gd name="T49" fmla="*/ 22 h 104"/>
                <a:gd name="T50" fmla="*/ 93 w 94"/>
                <a:gd name="T51" fmla="*/ 34 h 104"/>
                <a:gd name="T52" fmla="*/ 94 w 94"/>
                <a:gd name="T53" fmla="*/ 50 h 104"/>
                <a:gd name="T54" fmla="*/ 92 w 94"/>
                <a:gd name="T55" fmla="*/ 66 h 104"/>
                <a:gd name="T56" fmla="*/ 88 w 94"/>
                <a:gd name="T57" fmla="*/ 79 h 104"/>
                <a:gd name="T58" fmla="*/ 80 w 94"/>
                <a:gd name="T59" fmla="*/ 89 h 104"/>
                <a:gd name="T60" fmla="*/ 70 w 94"/>
                <a:gd name="T61" fmla="*/ 97 h 104"/>
                <a:gd name="T62" fmla="*/ 58 w 94"/>
                <a:gd name="T63" fmla="*/ 102 h 104"/>
                <a:gd name="T64" fmla="*/ 45 w 94"/>
                <a:gd name="T65" fmla="*/ 104 h 104"/>
                <a:gd name="T66" fmla="*/ 31 w 94"/>
                <a:gd name="T67" fmla="*/ 102 h 104"/>
                <a:gd name="T68" fmla="*/ 20 w 94"/>
                <a:gd name="T69" fmla="*/ 97 h 104"/>
                <a:gd name="T70" fmla="*/ 11 w 94"/>
                <a:gd name="T71" fmla="*/ 90 h 104"/>
                <a:gd name="T72" fmla="*/ 5 w 94"/>
                <a:gd name="T73" fmla="*/ 80 h 104"/>
                <a:gd name="T74" fmla="*/ 1 w 94"/>
                <a:gd name="T75" fmla="*/ 67 h 104"/>
                <a:gd name="T76" fmla="*/ 0 w 94"/>
                <a:gd name="T77" fmla="*/ 53 h 104"/>
                <a:gd name="T78" fmla="*/ 2 w 94"/>
                <a:gd name="T79" fmla="*/ 37 h 104"/>
                <a:gd name="T80" fmla="*/ 7 w 94"/>
                <a:gd name="T81" fmla="*/ 24 h 104"/>
                <a:gd name="T82" fmla="*/ 14 w 94"/>
                <a:gd name="T83" fmla="*/ 14 h 104"/>
                <a:gd name="T84" fmla="*/ 24 w 94"/>
                <a:gd name="T85" fmla="*/ 6 h 104"/>
                <a:gd name="T86" fmla="*/ 36 w 94"/>
                <a:gd name="T87" fmla="*/ 1 h 104"/>
                <a:gd name="T88" fmla="*/ 49 w 94"/>
                <a:gd name="T8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4" h="104">
                  <a:moveTo>
                    <a:pt x="47" y="17"/>
                  </a:moveTo>
                  <a:lnTo>
                    <a:pt x="39" y="18"/>
                  </a:lnTo>
                  <a:lnTo>
                    <a:pt x="32" y="22"/>
                  </a:lnTo>
                  <a:lnTo>
                    <a:pt x="26" y="29"/>
                  </a:lnTo>
                  <a:lnTo>
                    <a:pt x="22" y="39"/>
                  </a:lnTo>
                  <a:lnTo>
                    <a:pt x="20" y="51"/>
                  </a:lnTo>
                  <a:lnTo>
                    <a:pt x="21" y="63"/>
                  </a:lnTo>
                  <a:lnTo>
                    <a:pt x="25" y="72"/>
                  </a:lnTo>
                  <a:lnTo>
                    <a:pt x="30" y="80"/>
                  </a:lnTo>
                  <a:lnTo>
                    <a:pt x="37" y="84"/>
                  </a:lnTo>
                  <a:lnTo>
                    <a:pt x="47" y="86"/>
                  </a:lnTo>
                  <a:lnTo>
                    <a:pt x="54" y="85"/>
                  </a:lnTo>
                  <a:lnTo>
                    <a:pt x="62" y="81"/>
                  </a:lnTo>
                  <a:lnTo>
                    <a:pt x="68" y="74"/>
                  </a:lnTo>
                  <a:lnTo>
                    <a:pt x="72" y="65"/>
                  </a:lnTo>
                  <a:lnTo>
                    <a:pt x="74" y="52"/>
                  </a:lnTo>
                  <a:lnTo>
                    <a:pt x="72" y="37"/>
                  </a:lnTo>
                  <a:lnTo>
                    <a:pt x="67" y="26"/>
                  </a:lnTo>
                  <a:lnTo>
                    <a:pt x="58" y="19"/>
                  </a:lnTo>
                  <a:lnTo>
                    <a:pt x="47" y="17"/>
                  </a:lnTo>
                  <a:close/>
                  <a:moveTo>
                    <a:pt x="49" y="0"/>
                  </a:moveTo>
                  <a:lnTo>
                    <a:pt x="61" y="1"/>
                  </a:lnTo>
                  <a:lnTo>
                    <a:pt x="72" y="5"/>
                  </a:lnTo>
                  <a:lnTo>
                    <a:pt x="81" y="12"/>
                  </a:lnTo>
                  <a:lnTo>
                    <a:pt x="88" y="22"/>
                  </a:lnTo>
                  <a:lnTo>
                    <a:pt x="93" y="34"/>
                  </a:lnTo>
                  <a:lnTo>
                    <a:pt x="94" y="50"/>
                  </a:lnTo>
                  <a:lnTo>
                    <a:pt x="92" y="66"/>
                  </a:lnTo>
                  <a:lnTo>
                    <a:pt x="88" y="79"/>
                  </a:lnTo>
                  <a:lnTo>
                    <a:pt x="80" y="89"/>
                  </a:lnTo>
                  <a:lnTo>
                    <a:pt x="70" y="97"/>
                  </a:lnTo>
                  <a:lnTo>
                    <a:pt x="58" y="102"/>
                  </a:lnTo>
                  <a:lnTo>
                    <a:pt x="45" y="104"/>
                  </a:lnTo>
                  <a:lnTo>
                    <a:pt x="31" y="102"/>
                  </a:lnTo>
                  <a:lnTo>
                    <a:pt x="20" y="97"/>
                  </a:lnTo>
                  <a:lnTo>
                    <a:pt x="11" y="90"/>
                  </a:lnTo>
                  <a:lnTo>
                    <a:pt x="5" y="80"/>
                  </a:lnTo>
                  <a:lnTo>
                    <a:pt x="1" y="67"/>
                  </a:lnTo>
                  <a:lnTo>
                    <a:pt x="0" y="53"/>
                  </a:lnTo>
                  <a:lnTo>
                    <a:pt x="2" y="37"/>
                  </a:lnTo>
                  <a:lnTo>
                    <a:pt x="7" y="24"/>
                  </a:lnTo>
                  <a:lnTo>
                    <a:pt x="14" y="14"/>
                  </a:lnTo>
                  <a:lnTo>
                    <a:pt x="24" y="6"/>
                  </a:lnTo>
                  <a:lnTo>
                    <a:pt x="36" y="1"/>
                  </a:lnTo>
                  <a:lnTo>
                    <a:pt x="4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28"/>
            <p:cNvSpPr>
              <a:spLocks noEditPoints="1"/>
            </p:cNvSpPr>
            <p:nvPr userDrawn="1"/>
          </p:nvSpPr>
          <p:spPr bwMode="auto">
            <a:xfrm>
              <a:off x="1633" y="1077"/>
              <a:ext cx="24" cy="34"/>
            </a:xfrm>
            <a:custGeom>
              <a:avLst/>
              <a:gdLst>
                <a:gd name="T0" fmla="*/ 26 w 71"/>
                <a:gd name="T1" fmla="*/ 15 h 101"/>
                <a:gd name="T2" fmla="*/ 22 w 71"/>
                <a:gd name="T3" fmla="*/ 16 h 101"/>
                <a:gd name="T4" fmla="*/ 19 w 71"/>
                <a:gd name="T5" fmla="*/ 16 h 101"/>
                <a:gd name="T6" fmla="*/ 19 w 71"/>
                <a:gd name="T7" fmla="*/ 45 h 101"/>
                <a:gd name="T8" fmla="*/ 20 w 71"/>
                <a:gd name="T9" fmla="*/ 45 h 101"/>
                <a:gd name="T10" fmla="*/ 23 w 71"/>
                <a:gd name="T11" fmla="*/ 45 h 101"/>
                <a:gd name="T12" fmla="*/ 26 w 71"/>
                <a:gd name="T13" fmla="*/ 45 h 101"/>
                <a:gd name="T14" fmla="*/ 36 w 71"/>
                <a:gd name="T15" fmla="*/ 43 h 101"/>
                <a:gd name="T16" fmla="*/ 42 w 71"/>
                <a:gd name="T17" fmla="*/ 38 h 101"/>
                <a:gd name="T18" fmla="*/ 44 w 71"/>
                <a:gd name="T19" fmla="*/ 30 h 101"/>
                <a:gd name="T20" fmla="*/ 42 w 71"/>
                <a:gd name="T21" fmla="*/ 22 h 101"/>
                <a:gd name="T22" fmla="*/ 36 w 71"/>
                <a:gd name="T23" fmla="*/ 17 h 101"/>
                <a:gd name="T24" fmla="*/ 26 w 71"/>
                <a:gd name="T25" fmla="*/ 15 h 101"/>
                <a:gd name="T26" fmla="*/ 28 w 71"/>
                <a:gd name="T27" fmla="*/ 0 h 101"/>
                <a:gd name="T28" fmla="*/ 40 w 71"/>
                <a:gd name="T29" fmla="*/ 1 h 101"/>
                <a:gd name="T30" fmla="*/ 51 w 71"/>
                <a:gd name="T31" fmla="*/ 4 h 101"/>
                <a:gd name="T32" fmla="*/ 58 w 71"/>
                <a:gd name="T33" fmla="*/ 9 h 101"/>
                <a:gd name="T34" fmla="*/ 63 w 71"/>
                <a:gd name="T35" fmla="*/ 17 h 101"/>
                <a:gd name="T36" fmla="*/ 64 w 71"/>
                <a:gd name="T37" fmla="*/ 28 h 101"/>
                <a:gd name="T38" fmla="*/ 63 w 71"/>
                <a:gd name="T39" fmla="*/ 38 h 101"/>
                <a:gd name="T40" fmla="*/ 57 w 71"/>
                <a:gd name="T41" fmla="*/ 47 h 101"/>
                <a:gd name="T42" fmla="*/ 49 w 71"/>
                <a:gd name="T43" fmla="*/ 53 h 101"/>
                <a:gd name="T44" fmla="*/ 39 w 71"/>
                <a:gd name="T45" fmla="*/ 56 h 101"/>
                <a:gd name="T46" fmla="*/ 43 w 71"/>
                <a:gd name="T47" fmla="*/ 62 h 101"/>
                <a:gd name="T48" fmla="*/ 47 w 71"/>
                <a:gd name="T49" fmla="*/ 67 h 101"/>
                <a:gd name="T50" fmla="*/ 71 w 71"/>
                <a:gd name="T51" fmla="*/ 101 h 101"/>
                <a:gd name="T52" fmla="*/ 47 w 71"/>
                <a:gd name="T53" fmla="*/ 101 h 101"/>
                <a:gd name="T54" fmla="*/ 19 w 71"/>
                <a:gd name="T55" fmla="*/ 59 h 101"/>
                <a:gd name="T56" fmla="*/ 19 w 71"/>
                <a:gd name="T57" fmla="*/ 59 h 101"/>
                <a:gd name="T58" fmla="*/ 19 w 71"/>
                <a:gd name="T59" fmla="*/ 101 h 101"/>
                <a:gd name="T60" fmla="*/ 0 w 71"/>
                <a:gd name="T61" fmla="*/ 101 h 101"/>
                <a:gd name="T62" fmla="*/ 0 w 71"/>
                <a:gd name="T63" fmla="*/ 0 h 101"/>
                <a:gd name="T64" fmla="*/ 12 w 71"/>
                <a:gd name="T65" fmla="*/ 0 h 101"/>
                <a:gd name="T66" fmla="*/ 28 w 71"/>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 h="101">
                  <a:moveTo>
                    <a:pt x="26" y="15"/>
                  </a:moveTo>
                  <a:lnTo>
                    <a:pt x="22" y="16"/>
                  </a:lnTo>
                  <a:lnTo>
                    <a:pt x="19" y="16"/>
                  </a:lnTo>
                  <a:lnTo>
                    <a:pt x="19" y="45"/>
                  </a:lnTo>
                  <a:lnTo>
                    <a:pt x="20" y="45"/>
                  </a:lnTo>
                  <a:lnTo>
                    <a:pt x="23" y="45"/>
                  </a:lnTo>
                  <a:lnTo>
                    <a:pt x="26" y="45"/>
                  </a:lnTo>
                  <a:lnTo>
                    <a:pt x="36" y="43"/>
                  </a:lnTo>
                  <a:lnTo>
                    <a:pt x="42" y="38"/>
                  </a:lnTo>
                  <a:lnTo>
                    <a:pt x="44" y="30"/>
                  </a:lnTo>
                  <a:lnTo>
                    <a:pt x="42" y="22"/>
                  </a:lnTo>
                  <a:lnTo>
                    <a:pt x="36" y="17"/>
                  </a:lnTo>
                  <a:lnTo>
                    <a:pt x="26" y="15"/>
                  </a:lnTo>
                  <a:close/>
                  <a:moveTo>
                    <a:pt x="28" y="0"/>
                  </a:moveTo>
                  <a:lnTo>
                    <a:pt x="40" y="1"/>
                  </a:lnTo>
                  <a:lnTo>
                    <a:pt x="51" y="4"/>
                  </a:lnTo>
                  <a:lnTo>
                    <a:pt x="58" y="9"/>
                  </a:lnTo>
                  <a:lnTo>
                    <a:pt x="63" y="17"/>
                  </a:lnTo>
                  <a:lnTo>
                    <a:pt x="64" y="28"/>
                  </a:lnTo>
                  <a:lnTo>
                    <a:pt x="63" y="38"/>
                  </a:lnTo>
                  <a:lnTo>
                    <a:pt x="57" y="47"/>
                  </a:lnTo>
                  <a:lnTo>
                    <a:pt x="49" y="53"/>
                  </a:lnTo>
                  <a:lnTo>
                    <a:pt x="39" y="56"/>
                  </a:lnTo>
                  <a:lnTo>
                    <a:pt x="43" y="62"/>
                  </a:lnTo>
                  <a:lnTo>
                    <a:pt x="47" y="67"/>
                  </a:lnTo>
                  <a:lnTo>
                    <a:pt x="71" y="101"/>
                  </a:lnTo>
                  <a:lnTo>
                    <a:pt x="47" y="101"/>
                  </a:lnTo>
                  <a:lnTo>
                    <a:pt x="19" y="59"/>
                  </a:lnTo>
                  <a:lnTo>
                    <a:pt x="19" y="59"/>
                  </a:lnTo>
                  <a:lnTo>
                    <a:pt x="19" y="101"/>
                  </a:lnTo>
                  <a:lnTo>
                    <a:pt x="0" y="101"/>
                  </a:lnTo>
                  <a:lnTo>
                    <a:pt x="0" y="0"/>
                  </a:lnTo>
                  <a:lnTo>
                    <a:pt x="12" y="0"/>
                  </a:lnTo>
                  <a:lnTo>
                    <a:pt x="2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29"/>
            <p:cNvSpPr>
              <a:spLocks noEditPoints="1"/>
            </p:cNvSpPr>
            <p:nvPr userDrawn="1"/>
          </p:nvSpPr>
          <p:spPr bwMode="auto">
            <a:xfrm>
              <a:off x="1722" y="1077"/>
              <a:ext cx="31" cy="34"/>
            </a:xfrm>
            <a:custGeom>
              <a:avLst/>
              <a:gdLst>
                <a:gd name="T0" fmla="*/ 47 w 95"/>
                <a:gd name="T1" fmla="*/ 17 h 104"/>
                <a:gd name="T2" fmla="*/ 39 w 95"/>
                <a:gd name="T3" fmla="*/ 18 h 104"/>
                <a:gd name="T4" fmla="*/ 32 w 95"/>
                <a:gd name="T5" fmla="*/ 22 h 104"/>
                <a:gd name="T6" fmla="*/ 26 w 95"/>
                <a:gd name="T7" fmla="*/ 29 h 104"/>
                <a:gd name="T8" fmla="*/ 22 w 95"/>
                <a:gd name="T9" fmla="*/ 39 h 104"/>
                <a:gd name="T10" fmla="*/ 21 w 95"/>
                <a:gd name="T11" fmla="*/ 51 h 104"/>
                <a:gd name="T12" fmla="*/ 22 w 95"/>
                <a:gd name="T13" fmla="*/ 63 h 104"/>
                <a:gd name="T14" fmla="*/ 25 w 95"/>
                <a:gd name="T15" fmla="*/ 72 h 104"/>
                <a:gd name="T16" fmla="*/ 30 w 95"/>
                <a:gd name="T17" fmla="*/ 80 h 104"/>
                <a:gd name="T18" fmla="*/ 38 w 95"/>
                <a:gd name="T19" fmla="*/ 84 h 104"/>
                <a:gd name="T20" fmla="*/ 47 w 95"/>
                <a:gd name="T21" fmla="*/ 86 h 104"/>
                <a:gd name="T22" fmla="*/ 55 w 95"/>
                <a:gd name="T23" fmla="*/ 85 h 104"/>
                <a:gd name="T24" fmla="*/ 62 w 95"/>
                <a:gd name="T25" fmla="*/ 81 h 104"/>
                <a:gd name="T26" fmla="*/ 68 w 95"/>
                <a:gd name="T27" fmla="*/ 74 h 104"/>
                <a:gd name="T28" fmla="*/ 73 w 95"/>
                <a:gd name="T29" fmla="*/ 65 h 104"/>
                <a:gd name="T30" fmla="*/ 74 w 95"/>
                <a:gd name="T31" fmla="*/ 52 h 104"/>
                <a:gd name="T32" fmla="*/ 72 w 95"/>
                <a:gd name="T33" fmla="*/ 37 h 104"/>
                <a:gd name="T34" fmla="*/ 67 w 95"/>
                <a:gd name="T35" fmla="*/ 26 h 104"/>
                <a:gd name="T36" fmla="*/ 59 w 95"/>
                <a:gd name="T37" fmla="*/ 19 h 104"/>
                <a:gd name="T38" fmla="*/ 47 w 95"/>
                <a:gd name="T39" fmla="*/ 17 h 104"/>
                <a:gd name="T40" fmla="*/ 49 w 95"/>
                <a:gd name="T41" fmla="*/ 0 h 104"/>
                <a:gd name="T42" fmla="*/ 62 w 95"/>
                <a:gd name="T43" fmla="*/ 1 h 104"/>
                <a:gd name="T44" fmla="*/ 73 w 95"/>
                <a:gd name="T45" fmla="*/ 5 h 104"/>
                <a:gd name="T46" fmla="*/ 82 w 95"/>
                <a:gd name="T47" fmla="*/ 12 h 104"/>
                <a:gd name="T48" fmla="*/ 89 w 95"/>
                <a:gd name="T49" fmla="*/ 22 h 104"/>
                <a:gd name="T50" fmla="*/ 93 w 95"/>
                <a:gd name="T51" fmla="*/ 34 h 104"/>
                <a:gd name="T52" fmla="*/ 95 w 95"/>
                <a:gd name="T53" fmla="*/ 50 h 104"/>
                <a:gd name="T54" fmla="*/ 93 w 95"/>
                <a:gd name="T55" fmla="*/ 66 h 104"/>
                <a:gd name="T56" fmla="*/ 88 w 95"/>
                <a:gd name="T57" fmla="*/ 79 h 104"/>
                <a:gd name="T58" fmla="*/ 80 w 95"/>
                <a:gd name="T59" fmla="*/ 89 h 104"/>
                <a:gd name="T60" fmla="*/ 70 w 95"/>
                <a:gd name="T61" fmla="*/ 97 h 104"/>
                <a:gd name="T62" fmla="*/ 59 w 95"/>
                <a:gd name="T63" fmla="*/ 102 h 104"/>
                <a:gd name="T64" fmla="*/ 46 w 95"/>
                <a:gd name="T65" fmla="*/ 104 h 104"/>
                <a:gd name="T66" fmla="*/ 32 w 95"/>
                <a:gd name="T67" fmla="*/ 102 h 104"/>
                <a:gd name="T68" fmla="*/ 20 w 95"/>
                <a:gd name="T69" fmla="*/ 97 h 104"/>
                <a:gd name="T70" fmla="*/ 12 w 95"/>
                <a:gd name="T71" fmla="*/ 90 h 104"/>
                <a:gd name="T72" fmla="*/ 5 w 95"/>
                <a:gd name="T73" fmla="*/ 80 h 104"/>
                <a:gd name="T74" fmla="*/ 2 w 95"/>
                <a:gd name="T75" fmla="*/ 67 h 104"/>
                <a:gd name="T76" fmla="*/ 0 w 95"/>
                <a:gd name="T77" fmla="*/ 53 h 104"/>
                <a:gd name="T78" fmla="*/ 2 w 95"/>
                <a:gd name="T79" fmla="*/ 37 h 104"/>
                <a:gd name="T80" fmla="*/ 7 w 95"/>
                <a:gd name="T81" fmla="*/ 24 h 104"/>
                <a:gd name="T82" fmla="*/ 15 w 95"/>
                <a:gd name="T83" fmla="*/ 14 h 104"/>
                <a:gd name="T84" fmla="*/ 25 w 95"/>
                <a:gd name="T85" fmla="*/ 6 h 104"/>
                <a:gd name="T86" fmla="*/ 36 w 95"/>
                <a:gd name="T87" fmla="*/ 1 h 104"/>
                <a:gd name="T88" fmla="*/ 49 w 95"/>
                <a:gd name="T8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5" h="104">
                  <a:moveTo>
                    <a:pt x="47" y="17"/>
                  </a:moveTo>
                  <a:lnTo>
                    <a:pt x="39" y="18"/>
                  </a:lnTo>
                  <a:lnTo>
                    <a:pt x="32" y="22"/>
                  </a:lnTo>
                  <a:lnTo>
                    <a:pt x="26" y="29"/>
                  </a:lnTo>
                  <a:lnTo>
                    <a:pt x="22" y="39"/>
                  </a:lnTo>
                  <a:lnTo>
                    <a:pt x="21" y="51"/>
                  </a:lnTo>
                  <a:lnTo>
                    <a:pt x="22" y="63"/>
                  </a:lnTo>
                  <a:lnTo>
                    <a:pt x="25" y="72"/>
                  </a:lnTo>
                  <a:lnTo>
                    <a:pt x="30" y="80"/>
                  </a:lnTo>
                  <a:lnTo>
                    <a:pt x="38" y="84"/>
                  </a:lnTo>
                  <a:lnTo>
                    <a:pt x="47" y="86"/>
                  </a:lnTo>
                  <a:lnTo>
                    <a:pt x="55" y="85"/>
                  </a:lnTo>
                  <a:lnTo>
                    <a:pt x="62" y="81"/>
                  </a:lnTo>
                  <a:lnTo>
                    <a:pt x="68" y="74"/>
                  </a:lnTo>
                  <a:lnTo>
                    <a:pt x="73" y="65"/>
                  </a:lnTo>
                  <a:lnTo>
                    <a:pt x="74" y="52"/>
                  </a:lnTo>
                  <a:lnTo>
                    <a:pt x="72" y="37"/>
                  </a:lnTo>
                  <a:lnTo>
                    <a:pt x="67" y="26"/>
                  </a:lnTo>
                  <a:lnTo>
                    <a:pt x="59" y="19"/>
                  </a:lnTo>
                  <a:lnTo>
                    <a:pt x="47" y="17"/>
                  </a:lnTo>
                  <a:close/>
                  <a:moveTo>
                    <a:pt x="49" y="0"/>
                  </a:moveTo>
                  <a:lnTo>
                    <a:pt x="62" y="1"/>
                  </a:lnTo>
                  <a:lnTo>
                    <a:pt x="73" y="5"/>
                  </a:lnTo>
                  <a:lnTo>
                    <a:pt x="82" y="12"/>
                  </a:lnTo>
                  <a:lnTo>
                    <a:pt x="89" y="22"/>
                  </a:lnTo>
                  <a:lnTo>
                    <a:pt x="93" y="34"/>
                  </a:lnTo>
                  <a:lnTo>
                    <a:pt x="95" y="50"/>
                  </a:lnTo>
                  <a:lnTo>
                    <a:pt x="93" y="66"/>
                  </a:lnTo>
                  <a:lnTo>
                    <a:pt x="88" y="79"/>
                  </a:lnTo>
                  <a:lnTo>
                    <a:pt x="80" y="89"/>
                  </a:lnTo>
                  <a:lnTo>
                    <a:pt x="70" y="97"/>
                  </a:lnTo>
                  <a:lnTo>
                    <a:pt x="59" y="102"/>
                  </a:lnTo>
                  <a:lnTo>
                    <a:pt x="46" y="104"/>
                  </a:lnTo>
                  <a:lnTo>
                    <a:pt x="32" y="102"/>
                  </a:lnTo>
                  <a:lnTo>
                    <a:pt x="20" y="97"/>
                  </a:lnTo>
                  <a:lnTo>
                    <a:pt x="12" y="90"/>
                  </a:lnTo>
                  <a:lnTo>
                    <a:pt x="5" y="80"/>
                  </a:lnTo>
                  <a:lnTo>
                    <a:pt x="2" y="67"/>
                  </a:lnTo>
                  <a:lnTo>
                    <a:pt x="0" y="53"/>
                  </a:lnTo>
                  <a:lnTo>
                    <a:pt x="2" y="37"/>
                  </a:lnTo>
                  <a:lnTo>
                    <a:pt x="7" y="24"/>
                  </a:lnTo>
                  <a:lnTo>
                    <a:pt x="15" y="14"/>
                  </a:lnTo>
                  <a:lnTo>
                    <a:pt x="25" y="6"/>
                  </a:lnTo>
                  <a:lnTo>
                    <a:pt x="36" y="1"/>
                  </a:lnTo>
                  <a:lnTo>
                    <a:pt x="4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30"/>
            <p:cNvSpPr>
              <a:spLocks noEditPoints="1"/>
            </p:cNvSpPr>
            <p:nvPr userDrawn="1"/>
          </p:nvSpPr>
          <p:spPr bwMode="auto">
            <a:xfrm>
              <a:off x="1760" y="1077"/>
              <a:ext cx="24" cy="34"/>
            </a:xfrm>
            <a:custGeom>
              <a:avLst/>
              <a:gdLst>
                <a:gd name="T0" fmla="*/ 27 w 72"/>
                <a:gd name="T1" fmla="*/ 15 h 101"/>
                <a:gd name="T2" fmla="*/ 23 w 72"/>
                <a:gd name="T3" fmla="*/ 16 h 101"/>
                <a:gd name="T4" fmla="*/ 19 w 72"/>
                <a:gd name="T5" fmla="*/ 16 h 101"/>
                <a:gd name="T6" fmla="*/ 19 w 72"/>
                <a:gd name="T7" fmla="*/ 45 h 101"/>
                <a:gd name="T8" fmla="*/ 22 w 72"/>
                <a:gd name="T9" fmla="*/ 45 h 101"/>
                <a:gd name="T10" fmla="*/ 26 w 72"/>
                <a:gd name="T11" fmla="*/ 45 h 101"/>
                <a:gd name="T12" fmla="*/ 36 w 72"/>
                <a:gd name="T13" fmla="*/ 43 h 101"/>
                <a:gd name="T14" fmla="*/ 42 w 72"/>
                <a:gd name="T15" fmla="*/ 38 h 101"/>
                <a:gd name="T16" fmla="*/ 45 w 72"/>
                <a:gd name="T17" fmla="*/ 30 h 101"/>
                <a:gd name="T18" fmla="*/ 43 w 72"/>
                <a:gd name="T19" fmla="*/ 22 h 101"/>
                <a:gd name="T20" fmla="*/ 37 w 72"/>
                <a:gd name="T21" fmla="*/ 17 h 101"/>
                <a:gd name="T22" fmla="*/ 27 w 72"/>
                <a:gd name="T23" fmla="*/ 15 h 101"/>
                <a:gd name="T24" fmla="*/ 29 w 72"/>
                <a:gd name="T25" fmla="*/ 0 h 101"/>
                <a:gd name="T26" fmla="*/ 41 w 72"/>
                <a:gd name="T27" fmla="*/ 1 h 101"/>
                <a:gd name="T28" fmla="*/ 51 w 72"/>
                <a:gd name="T29" fmla="*/ 4 h 101"/>
                <a:gd name="T30" fmla="*/ 58 w 72"/>
                <a:gd name="T31" fmla="*/ 9 h 101"/>
                <a:gd name="T32" fmla="*/ 63 w 72"/>
                <a:gd name="T33" fmla="*/ 17 h 101"/>
                <a:gd name="T34" fmla="*/ 65 w 72"/>
                <a:gd name="T35" fmla="*/ 28 h 101"/>
                <a:gd name="T36" fmla="*/ 63 w 72"/>
                <a:gd name="T37" fmla="*/ 38 h 101"/>
                <a:gd name="T38" fmla="*/ 58 w 72"/>
                <a:gd name="T39" fmla="*/ 47 h 101"/>
                <a:gd name="T40" fmla="*/ 50 w 72"/>
                <a:gd name="T41" fmla="*/ 53 h 101"/>
                <a:gd name="T42" fmla="*/ 39 w 72"/>
                <a:gd name="T43" fmla="*/ 56 h 101"/>
                <a:gd name="T44" fmla="*/ 44 w 72"/>
                <a:gd name="T45" fmla="*/ 62 h 101"/>
                <a:gd name="T46" fmla="*/ 48 w 72"/>
                <a:gd name="T47" fmla="*/ 67 h 101"/>
                <a:gd name="T48" fmla="*/ 72 w 72"/>
                <a:gd name="T49" fmla="*/ 101 h 101"/>
                <a:gd name="T50" fmla="*/ 48 w 72"/>
                <a:gd name="T51" fmla="*/ 101 h 101"/>
                <a:gd name="T52" fmla="*/ 20 w 72"/>
                <a:gd name="T53" fmla="*/ 59 h 101"/>
                <a:gd name="T54" fmla="*/ 19 w 72"/>
                <a:gd name="T55" fmla="*/ 59 h 101"/>
                <a:gd name="T56" fmla="*/ 19 w 72"/>
                <a:gd name="T57" fmla="*/ 101 h 101"/>
                <a:gd name="T58" fmla="*/ 0 w 72"/>
                <a:gd name="T59" fmla="*/ 101 h 101"/>
                <a:gd name="T60" fmla="*/ 0 w 72"/>
                <a:gd name="T61" fmla="*/ 0 h 101"/>
                <a:gd name="T62" fmla="*/ 13 w 72"/>
                <a:gd name="T63" fmla="*/ 0 h 101"/>
                <a:gd name="T64" fmla="*/ 29 w 72"/>
                <a:gd name="T6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01">
                  <a:moveTo>
                    <a:pt x="27" y="15"/>
                  </a:moveTo>
                  <a:lnTo>
                    <a:pt x="23" y="16"/>
                  </a:lnTo>
                  <a:lnTo>
                    <a:pt x="19" y="16"/>
                  </a:lnTo>
                  <a:lnTo>
                    <a:pt x="19" y="45"/>
                  </a:lnTo>
                  <a:lnTo>
                    <a:pt x="22" y="45"/>
                  </a:lnTo>
                  <a:lnTo>
                    <a:pt x="26" y="45"/>
                  </a:lnTo>
                  <a:lnTo>
                    <a:pt x="36" y="43"/>
                  </a:lnTo>
                  <a:lnTo>
                    <a:pt x="42" y="38"/>
                  </a:lnTo>
                  <a:lnTo>
                    <a:pt x="45" y="30"/>
                  </a:lnTo>
                  <a:lnTo>
                    <a:pt x="43" y="22"/>
                  </a:lnTo>
                  <a:lnTo>
                    <a:pt x="37" y="17"/>
                  </a:lnTo>
                  <a:lnTo>
                    <a:pt x="27" y="15"/>
                  </a:lnTo>
                  <a:close/>
                  <a:moveTo>
                    <a:pt x="29" y="0"/>
                  </a:moveTo>
                  <a:lnTo>
                    <a:pt x="41" y="1"/>
                  </a:lnTo>
                  <a:lnTo>
                    <a:pt x="51" y="4"/>
                  </a:lnTo>
                  <a:lnTo>
                    <a:pt x="58" y="9"/>
                  </a:lnTo>
                  <a:lnTo>
                    <a:pt x="63" y="17"/>
                  </a:lnTo>
                  <a:lnTo>
                    <a:pt x="65" y="28"/>
                  </a:lnTo>
                  <a:lnTo>
                    <a:pt x="63" y="38"/>
                  </a:lnTo>
                  <a:lnTo>
                    <a:pt x="58" y="47"/>
                  </a:lnTo>
                  <a:lnTo>
                    <a:pt x="50" y="53"/>
                  </a:lnTo>
                  <a:lnTo>
                    <a:pt x="39" y="56"/>
                  </a:lnTo>
                  <a:lnTo>
                    <a:pt x="44" y="62"/>
                  </a:lnTo>
                  <a:lnTo>
                    <a:pt x="48" y="67"/>
                  </a:lnTo>
                  <a:lnTo>
                    <a:pt x="72" y="101"/>
                  </a:lnTo>
                  <a:lnTo>
                    <a:pt x="48" y="101"/>
                  </a:lnTo>
                  <a:lnTo>
                    <a:pt x="20" y="59"/>
                  </a:lnTo>
                  <a:lnTo>
                    <a:pt x="19" y="59"/>
                  </a:lnTo>
                  <a:lnTo>
                    <a:pt x="19" y="101"/>
                  </a:lnTo>
                  <a:lnTo>
                    <a:pt x="0" y="101"/>
                  </a:lnTo>
                  <a:lnTo>
                    <a:pt x="0" y="0"/>
                  </a:lnTo>
                  <a:lnTo>
                    <a:pt x="13" y="0"/>
                  </a:lnTo>
                  <a:lnTo>
                    <a:pt x="2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31"/>
            <p:cNvSpPr>
              <a:spLocks noEditPoints="1"/>
            </p:cNvSpPr>
            <p:nvPr userDrawn="1"/>
          </p:nvSpPr>
          <p:spPr bwMode="auto">
            <a:xfrm>
              <a:off x="1662" y="1077"/>
              <a:ext cx="30" cy="34"/>
            </a:xfrm>
            <a:custGeom>
              <a:avLst/>
              <a:gdLst>
                <a:gd name="T0" fmla="*/ 45 w 92"/>
                <a:gd name="T1" fmla="*/ 22 h 101"/>
                <a:gd name="T2" fmla="*/ 40 w 92"/>
                <a:gd name="T3" fmla="*/ 39 h 101"/>
                <a:gd name="T4" fmla="*/ 31 w 92"/>
                <a:gd name="T5" fmla="*/ 65 h 101"/>
                <a:gd name="T6" fmla="*/ 59 w 92"/>
                <a:gd name="T7" fmla="*/ 65 h 101"/>
                <a:gd name="T8" fmla="*/ 50 w 92"/>
                <a:gd name="T9" fmla="*/ 39 h 101"/>
                <a:gd name="T10" fmla="*/ 45 w 92"/>
                <a:gd name="T11" fmla="*/ 22 h 101"/>
                <a:gd name="T12" fmla="*/ 45 w 92"/>
                <a:gd name="T13" fmla="*/ 22 h 101"/>
                <a:gd name="T14" fmla="*/ 35 w 92"/>
                <a:gd name="T15" fmla="*/ 0 h 101"/>
                <a:gd name="T16" fmla="*/ 57 w 92"/>
                <a:gd name="T17" fmla="*/ 0 h 101"/>
                <a:gd name="T18" fmla="*/ 92 w 92"/>
                <a:gd name="T19" fmla="*/ 101 h 101"/>
                <a:gd name="T20" fmla="*/ 71 w 92"/>
                <a:gd name="T21" fmla="*/ 101 h 101"/>
                <a:gd name="T22" fmla="*/ 64 w 92"/>
                <a:gd name="T23" fmla="*/ 80 h 101"/>
                <a:gd name="T24" fmla="*/ 26 w 92"/>
                <a:gd name="T25" fmla="*/ 80 h 101"/>
                <a:gd name="T26" fmla="*/ 19 w 92"/>
                <a:gd name="T27" fmla="*/ 101 h 101"/>
                <a:gd name="T28" fmla="*/ 0 w 92"/>
                <a:gd name="T29" fmla="*/ 101 h 101"/>
                <a:gd name="T30" fmla="*/ 35 w 92"/>
                <a:gd name="T3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 h="101">
                  <a:moveTo>
                    <a:pt x="45" y="22"/>
                  </a:moveTo>
                  <a:lnTo>
                    <a:pt x="40" y="39"/>
                  </a:lnTo>
                  <a:lnTo>
                    <a:pt x="31" y="65"/>
                  </a:lnTo>
                  <a:lnTo>
                    <a:pt x="59" y="65"/>
                  </a:lnTo>
                  <a:lnTo>
                    <a:pt x="50" y="39"/>
                  </a:lnTo>
                  <a:lnTo>
                    <a:pt x="45" y="22"/>
                  </a:lnTo>
                  <a:lnTo>
                    <a:pt x="45" y="22"/>
                  </a:lnTo>
                  <a:close/>
                  <a:moveTo>
                    <a:pt x="35" y="0"/>
                  </a:moveTo>
                  <a:lnTo>
                    <a:pt x="57" y="0"/>
                  </a:lnTo>
                  <a:lnTo>
                    <a:pt x="92" y="101"/>
                  </a:lnTo>
                  <a:lnTo>
                    <a:pt x="71" y="101"/>
                  </a:lnTo>
                  <a:lnTo>
                    <a:pt x="64" y="80"/>
                  </a:lnTo>
                  <a:lnTo>
                    <a:pt x="26" y="80"/>
                  </a:lnTo>
                  <a:lnTo>
                    <a:pt x="19" y="101"/>
                  </a:lnTo>
                  <a:lnTo>
                    <a:pt x="0" y="101"/>
                  </a:lnTo>
                  <a:lnTo>
                    <a:pt x="3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32"/>
            <p:cNvSpPr>
              <a:spLocks/>
            </p:cNvSpPr>
            <p:nvPr userDrawn="1"/>
          </p:nvSpPr>
          <p:spPr bwMode="auto">
            <a:xfrm>
              <a:off x="1694" y="1077"/>
              <a:ext cx="24" cy="34"/>
            </a:xfrm>
            <a:custGeom>
              <a:avLst/>
              <a:gdLst>
                <a:gd name="T0" fmla="*/ 0 w 71"/>
                <a:gd name="T1" fmla="*/ 0 h 101"/>
                <a:gd name="T2" fmla="*/ 71 w 71"/>
                <a:gd name="T3" fmla="*/ 0 h 101"/>
                <a:gd name="T4" fmla="*/ 71 w 71"/>
                <a:gd name="T5" fmla="*/ 17 h 101"/>
                <a:gd name="T6" fmla="*/ 45 w 71"/>
                <a:gd name="T7" fmla="*/ 17 h 101"/>
                <a:gd name="T8" fmla="*/ 45 w 71"/>
                <a:gd name="T9" fmla="*/ 101 h 101"/>
                <a:gd name="T10" fmla="*/ 25 w 71"/>
                <a:gd name="T11" fmla="*/ 101 h 101"/>
                <a:gd name="T12" fmla="*/ 25 w 71"/>
                <a:gd name="T13" fmla="*/ 17 h 101"/>
                <a:gd name="T14" fmla="*/ 0 w 71"/>
                <a:gd name="T15" fmla="*/ 17 h 101"/>
                <a:gd name="T16" fmla="*/ 0 w 71"/>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01">
                  <a:moveTo>
                    <a:pt x="0" y="0"/>
                  </a:moveTo>
                  <a:lnTo>
                    <a:pt x="71" y="0"/>
                  </a:lnTo>
                  <a:lnTo>
                    <a:pt x="71" y="17"/>
                  </a:lnTo>
                  <a:lnTo>
                    <a:pt x="45" y="17"/>
                  </a:lnTo>
                  <a:lnTo>
                    <a:pt x="45" y="101"/>
                  </a:lnTo>
                  <a:lnTo>
                    <a:pt x="25" y="101"/>
                  </a:lnTo>
                  <a:lnTo>
                    <a:pt x="25" y="17"/>
                  </a:lnTo>
                  <a:lnTo>
                    <a:pt x="0" y="17"/>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33"/>
            <p:cNvSpPr>
              <a:spLocks/>
            </p:cNvSpPr>
            <p:nvPr userDrawn="1"/>
          </p:nvSpPr>
          <p:spPr bwMode="auto">
            <a:xfrm>
              <a:off x="1788" y="1077"/>
              <a:ext cx="28" cy="34"/>
            </a:xfrm>
            <a:custGeom>
              <a:avLst/>
              <a:gdLst>
                <a:gd name="T0" fmla="*/ 0 w 83"/>
                <a:gd name="T1" fmla="*/ 0 h 101"/>
                <a:gd name="T2" fmla="*/ 21 w 83"/>
                <a:gd name="T3" fmla="*/ 0 h 101"/>
                <a:gd name="T4" fmla="*/ 34 w 83"/>
                <a:gd name="T5" fmla="*/ 29 h 101"/>
                <a:gd name="T6" fmla="*/ 41 w 83"/>
                <a:gd name="T7" fmla="*/ 46 h 101"/>
                <a:gd name="T8" fmla="*/ 41 w 83"/>
                <a:gd name="T9" fmla="*/ 46 h 101"/>
                <a:gd name="T10" fmla="*/ 45 w 83"/>
                <a:gd name="T11" fmla="*/ 37 h 101"/>
                <a:gd name="T12" fmla="*/ 49 w 83"/>
                <a:gd name="T13" fmla="*/ 27 h 101"/>
                <a:gd name="T14" fmla="*/ 62 w 83"/>
                <a:gd name="T15" fmla="*/ 0 h 101"/>
                <a:gd name="T16" fmla="*/ 83 w 83"/>
                <a:gd name="T17" fmla="*/ 0 h 101"/>
                <a:gd name="T18" fmla="*/ 50 w 83"/>
                <a:gd name="T19" fmla="*/ 65 h 101"/>
                <a:gd name="T20" fmla="*/ 50 w 83"/>
                <a:gd name="T21" fmla="*/ 101 h 101"/>
                <a:gd name="T22" fmla="*/ 31 w 83"/>
                <a:gd name="T23" fmla="*/ 101 h 101"/>
                <a:gd name="T24" fmla="*/ 31 w 83"/>
                <a:gd name="T25" fmla="*/ 65 h 101"/>
                <a:gd name="T26" fmla="*/ 0 w 83"/>
                <a:gd name="T2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101">
                  <a:moveTo>
                    <a:pt x="0" y="0"/>
                  </a:moveTo>
                  <a:lnTo>
                    <a:pt x="21" y="0"/>
                  </a:lnTo>
                  <a:lnTo>
                    <a:pt x="34" y="29"/>
                  </a:lnTo>
                  <a:lnTo>
                    <a:pt x="41" y="46"/>
                  </a:lnTo>
                  <a:lnTo>
                    <a:pt x="41" y="46"/>
                  </a:lnTo>
                  <a:lnTo>
                    <a:pt x="45" y="37"/>
                  </a:lnTo>
                  <a:lnTo>
                    <a:pt x="49" y="27"/>
                  </a:lnTo>
                  <a:lnTo>
                    <a:pt x="62" y="0"/>
                  </a:lnTo>
                  <a:lnTo>
                    <a:pt x="83" y="0"/>
                  </a:lnTo>
                  <a:lnTo>
                    <a:pt x="50" y="65"/>
                  </a:lnTo>
                  <a:lnTo>
                    <a:pt x="50" y="101"/>
                  </a:lnTo>
                  <a:lnTo>
                    <a:pt x="31" y="101"/>
                  </a:lnTo>
                  <a:lnTo>
                    <a:pt x="31" y="65"/>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34"/>
            <p:cNvSpPr>
              <a:spLocks noEditPoints="1"/>
            </p:cNvSpPr>
            <p:nvPr userDrawn="1"/>
          </p:nvSpPr>
          <p:spPr bwMode="auto">
            <a:xfrm>
              <a:off x="952" y="907"/>
              <a:ext cx="115" cy="132"/>
            </a:xfrm>
            <a:custGeom>
              <a:avLst/>
              <a:gdLst>
                <a:gd name="T0" fmla="*/ 170 w 345"/>
                <a:gd name="T1" fmla="*/ 48 h 398"/>
                <a:gd name="T2" fmla="*/ 162 w 345"/>
                <a:gd name="T3" fmla="*/ 77 h 398"/>
                <a:gd name="T4" fmla="*/ 152 w 345"/>
                <a:gd name="T5" fmla="*/ 106 h 398"/>
                <a:gd name="T6" fmla="*/ 95 w 345"/>
                <a:gd name="T7" fmla="*/ 264 h 398"/>
                <a:gd name="T8" fmla="*/ 246 w 345"/>
                <a:gd name="T9" fmla="*/ 264 h 398"/>
                <a:gd name="T10" fmla="*/ 189 w 345"/>
                <a:gd name="T11" fmla="*/ 107 h 398"/>
                <a:gd name="T12" fmla="*/ 179 w 345"/>
                <a:gd name="T13" fmla="*/ 78 h 398"/>
                <a:gd name="T14" fmla="*/ 171 w 345"/>
                <a:gd name="T15" fmla="*/ 48 h 398"/>
                <a:gd name="T16" fmla="*/ 170 w 345"/>
                <a:gd name="T17" fmla="*/ 48 h 398"/>
                <a:gd name="T18" fmla="*/ 148 w 345"/>
                <a:gd name="T19" fmla="*/ 0 h 398"/>
                <a:gd name="T20" fmla="*/ 197 w 345"/>
                <a:gd name="T21" fmla="*/ 0 h 398"/>
                <a:gd name="T22" fmla="*/ 345 w 345"/>
                <a:gd name="T23" fmla="*/ 398 h 398"/>
                <a:gd name="T24" fmla="*/ 293 w 345"/>
                <a:gd name="T25" fmla="*/ 398 h 398"/>
                <a:gd name="T26" fmla="*/ 259 w 345"/>
                <a:gd name="T27" fmla="*/ 300 h 398"/>
                <a:gd name="T28" fmla="*/ 81 w 345"/>
                <a:gd name="T29" fmla="*/ 300 h 398"/>
                <a:gd name="T30" fmla="*/ 46 w 345"/>
                <a:gd name="T31" fmla="*/ 398 h 398"/>
                <a:gd name="T32" fmla="*/ 0 w 345"/>
                <a:gd name="T33" fmla="*/ 398 h 398"/>
                <a:gd name="T34" fmla="*/ 148 w 345"/>
                <a:gd name="T35"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5" h="398">
                  <a:moveTo>
                    <a:pt x="170" y="48"/>
                  </a:moveTo>
                  <a:lnTo>
                    <a:pt x="162" y="77"/>
                  </a:lnTo>
                  <a:lnTo>
                    <a:pt x="152" y="106"/>
                  </a:lnTo>
                  <a:lnTo>
                    <a:pt x="95" y="264"/>
                  </a:lnTo>
                  <a:lnTo>
                    <a:pt x="246" y="264"/>
                  </a:lnTo>
                  <a:lnTo>
                    <a:pt x="189" y="107"/>
                  </a:lnTo>
                  <a:lnTo>
                    <a:pt x="179" y="78"/>
                  </a:lnTo>
                  <a:lnTo>
                    <a:pt x="171" y="48"/>
                  </a:lnTo>
                  <a:lnTo>
                    <a:pt x="170" y="48"/>
                  </a:lnTo>
                  <a:close/>
                  <a:moveTo>
                    <a:pt x="148" y="0"/>
                  </a:moveTo>
                  <a:lnTo>
                    <a:pt x="197" y="0"/>
                  </a:lnTo>
                  <a:lnTo>
                    <a:pt x="345" y="398"/>
                  </a:lnTo>
                  <a:lnTo>
                    <a:pt x="293" y="398"/>
                  </a:lnTo>
                  <a:lnTo>
                    <a:pt x="259" y="300"/>
                  </a:lnTo>
                  <a:lnTo>
                    <a:pt x="81" y="300"/>
                  </a:lnTo>
                  <a:lnTo>
                    <a:pt x="46" y="398"/>
                  </a:lnTo>
                  <a:lnTo>
                    <a:pt x="0" y="398"/>
                  </a:lnTo>
                  <a:lnTo>
                    <a:pt x="14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35"/>
            <p:cNvSpPr>
              <a:spLocks/>
            </p:cNvSpPr>
            <p:nvPr userDrawn="1"/>
          </p:nvSpPr>
          <p:spPr bwMode="auto">
            <a:xfrm>
              <a:off x="1080" y="940"/>
              <a:ext cx="47" cy="99"/>
            </a:xfrm>
            <a:custGeom>
              <a:avLst/>
              <a:gdLst>
                <a:gd name="T0" fmla="*/ 119 w 141"/>
                <a:gd name="T1" fmla="*/ 0 h 299"/>
                <a:gd name="T2" fmla="*/ 141 w 141"/>
                <a:gd name="T3" fmla="*/ 0 h 299"/>
                <a:gd name="T4" fmla="*/ 139 w 141"/>
                <a:gd name="T5" fmla="*/ 44 h 299"/>
                <a:gd name="T6" fmla="*/ 119 w 141"/>
                <a:gd name="T7" fmla="*/ 42 h 299"/>
                <a:gd name="T8" fmla="*/ 101 w 141"/>
                <a:gd name="T9" fmla="*/ 45 h 299"/>
                <a:gd name="T10" fmla="*/ 86 w 141"/>
                <a:gd name="T11" fmla="*/ 53 h 299"/>
                <a:gd name="T12" fmla="*/ 73 w 141"/>
                <a:gd name="T13" fmla="*/ 64 h 299"/>
                <a:gd name="T14" fmla="*/ 62 w 141"/>
                <a:gd name="T15" fmla="*/ 79 h 299"/>
                <a:gd name="T16" fmla="*/ 54 w 141"/>
                <a:gd name="T17" fmla="*/ 99 h 299"/>
                <a:gd name="T18" fmla="*/ 48 w 141"/>
                <a:gd name="T19" fmla="*/ 123 h 299"/>
                <a:gd name="T20" fmla="*/ 45 w 141"/>
                <a:gd name="T21" fmla="*/ 151 h 299"/>
                <a:gd name="T22" fmla="*/ 44 w 141"/>
                <a:gd name="T23" fmla="*/ 182 h 299"/>
                <a:gd name="T24" fmla="*/ 44 w 141"/>
                <a:gd name="T25" fmla="*/ 299 h 299"/>
                <a:gd name="T26" fmla="*/ 0 w 141"/>
                <a:gd name="T27" fmla="*/ 299 h 299"/>
                <a:gd name="T28" fmla="*/ 0 w 141"/>
                <a:gd name="T29" fmla="*/ 5 h 299"/>
                <a:gd name="T30" fmla="*/ 43 w 141"/>
                <a:gd name="T31" fmla="*/ 5 h 299"/>
                <a:gd name="T32" fmla="*/ 43 w 141"/>
                <a:gd name="T33" fmla="*/ 27 h 299"/>
                <a:gd name="T34" fmla="*/ 40 w 141"/>
                <a:gd name="T35" fmla="*/ 53 h 299"/>
                <a:gd name="T36" fmla="*/ 37 w 141"/>
                <a:gd name="T37" fmla="*/ 79 h 299"/>
                <a:gd name="T38" fmla="*/ 37 w 141"/>
                <a:gd name="T39" fmla="*/ 79 h 299"/>
                <a:gd name="T40" fmla="*/ 43 w 141"/>
                <a:gd name="T41" fmla="*/ 63 h 299"/>
                <a:gd name="T42" fmla="*/ 50 w 141"/>
                <a:gd name="T43" fmla="*/ 48 h 299"/>
                <a:gd name="T44" fmla="*/ 59 w 141"/>
                <a:gd name="T45" fmla="*/ 34 h 299"/>
                <a:gd name="T46" fmla="*/ 71 w 141"/>
                <a:gd name="T47" fmla="*/ 21 h 299"/>
                <a:gd name="T48" fmla="*/ 84 w 141"/>
                <a:gd name="T49" fmla="*/ 11 h 299"/>
                <a:gd name="T50" fmla="*/ 101 w 141"/>
                <a:gd name="T51" fmla="*/ 3 h 299"/>
                <a:gd name="T52" fmla="*/ 119 w 141"/>
                <a:gd name="T53" fmla="*/ 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1" h="299">
                  <a:moveTo>
                    <a:pt x="119" y="0"/>
                  </a:moveTo>
                  <a:lnTo>
                    <a:pt x="141" y="0"/>
                  </a:lnTo>
                  <a:lnTo>
                    <a:pt x="139" y="44"/>
                  </a:lnTo>
                  <a:lnTo>
                    <a:pt x="119" y="42"/>
                  </a:lnTo>
                  <a:lnTo>
                    <a:pt x="101" y="45"/>
                  </a:lnTo>
                  <a:lnTo>
                    <a:pt x="86" y="53"/>
                  </a:lnTo>
                  <a:lnTo>
                    <a:pt x="73" y="64"/>
                  </a:lnTo>
                  <a:lnTo>
                    <a:pt x="62" y="79"/>
                  </a:lnTo>
                  <a:lnTo>
                    <a:pt x="54" y="99"/>
                  </a:lnTo>
                  <a:lnTo>
                    <a:pt x="48" y="123"/>
                  </a:lnTo>
                  <a:lnTo>
                    <a:pt x="45" y="151"/>
                  </a:lnTo>
                  <a:lnTo>
                    <a:pt x="44" y="182"/>
                  </a:lnTo>
                  <a:lnTo>
                    <a:pt x="44" y="299"/>
                  </a:lnTo>
                  <a:lnTo>
                    <a:pt x="0" y="299"/>
                  </a:lnTo>
                  <a:lnTo>
                    <a:pt x="0" y="5"/>
                  </a:lnTo>
                  <a:lnTo>
                    <a:pt x="43" y="5"/>
                  </a:lnTo>
                  <a:lnTo>
                    <a:pt x="43" y="27"/>
                  </a:lnTo>
                  <a:lnTo>
                    <a:pt x="40" y="53"/>
                  </a:lnTo>
                  <a:lnTo>
                    <a:pt x="37" y="79"/>
                  </a:lnTo>
                  <a:lnTo>
                    <a:pt x="37" y="79"/>
                  </a:lnTo>
                  <a:lnTo>
                    <a:pt x="43" y="63"/>
                  </a:lnTo>
                  <a:lnTo>
                    <a:pt x="50" y="48"/>
                  </a:lnTo>
                  <a:lnTo>
                    <a:pt x="59" y="34"/>
                  </a:lnTo>
                  <a:lnTo>
                    <a:pt x="71" y="21"/>
                  </a:lnTo>
                  <a:lnTo>
                    <a:pt x="84" y="11"/>
                  </a:lnTo>
                  <a:lnTo>
                    <a:pt x="101" y="3"/>
                  </a:lnTo>
                  <a:lnTo>
                    <a:pt x="11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36"/>
            <p:cNvSpPr>
              <a:spLocks noEditPoints="1"/>
            </p:cNvSpPr>
            <p:nvPr userDrawn="1"/>
          </p:nvSpPr>
          <p:spPr bwMode="auto">
            <a:xfrm>
              <a:off x="1131" y="940"/>
              <a:ext cx="94" cy="151"/>
            </a:xfrm>
            <a:custGeom>
              <a:avLst/>
              <a:gdLst>
                <a:gd name="T0" fmla="*/ 56 w 282"/>
                <a:gd name="T1" fmla="*/ 325 h 453"/>
                <a:gd name="T2" fmla="*/ 47 w 282"/>
                <a:gd name="T3" fmla="*/ 375 h 453"/>
                <a:gd name="T4" fmla="*/ 76 w 282"/>
                <a:gd name="T5" fmla="*/ 406 h 453"/>
                <a:gd name="T6" fmla="*/ 131 w 282"/>
                <a:gd name="T7" fmla="*/ 417 h 453"/>
                <a:gd name="T8" fmla="*/ 198 w 282"/>
                <a:gd name="T9" fmla="*/ 403 h 453"/>
                <a:gd name="T10" fmla="*/ 230 w 282"/>
                <a:gd name="T11" fmla="*/ 367 h 453"/>
                <a:gd name="T12" fmla="*/ 225 w 282"/>
                <a:gd name="T13" fmla="*/ 323 h 453"/>
                <a:gd name="T14" fmla="*/ 186 w 282"/>
                <a:gd name="T15" fmla="*/ 302 h 453"/>
                <a:gd name="T16" fmla="*/ 95 w 282"/>
                <a:gd name="T17" fmla="*/ 300 h 453"/>
                <a:gd name="T18" fmla="*/ 116 w 282"/>
                <a:gd name="T19" fmla="*/ 36 h 453"/>
                <a:gd name="T20" fmla="*/ 70 w 282"/>
                <a:gd name="T21" fmla="*/ 61 h 453"/>
                <a:gd name="T22" fmla="*/ 54 w 282"/>
                <a:gd name="T23" fmla="*/ 109 h 453"/>
                <a:gd name="T24" fmla="*/ 70 w 282"/>
                <a:gd name="T25" fmla="*/ 158 h 453"/>
                <a:gd name="T26" fmla="*/ 114 w 282"/>
                <a:gd name="T27" fmla="*/ 181 h 453"/>
                <a:gd name="T28" fmla="*/ 170 w 282"/>
                <a:gd name="T29" fmla="*/ 176 h 453"/>
                <a:gd name="T30" fmla="*/ 206 w 282"/>
                <a:gd name="T31" fmla="*/ 144 h 453"/>
                <a:gd name="T32" fmla="*/ 211 w 282"/>
                <a:gd name="T33" fmla="*/ 89 h 453"/>
                <a:gd name="T34" fmla="*/ 186 w 282"/>
                <a:gd name="T35" fmla="*/ 48 h 453"/>
                <a:gd name="T36" fmla="*/ 136 w 282"/>
                <a:gd name="T37" fmla="*/ 34 h 453"/>
                <a:gd name="T38" fmla="*/ 168 w 282"/>
                <a:gd name="T39" fmla="*/ 2 h 453"/>
                <a:gd name="T40" fmla="*/ 192 w 282"/>
                <a:gd name="T41" fmla="*/ 4 h 453"/>
                <a:gd name="T42" fmla="*/ 218 w 282"/>
                <a:gd name="T43" fmla="*/ 5 h 453"/>
                <a:gd name="T44" fmla="*/ 247 w 282"/>
                <a:gd name="T45" fmla="*/ 40 h 453"/>
                <a:gd name="T46" fmla="*/ 230 w 282"/>
                <a:gd name="T47" fmla="*/ 39 h 453"/>
                <a:gd name="T48" fmla="*/ 229 w 282"/>
                <a:gd name="T49" fmla="*/ 40 h 453"/>
                <a:gd name="T50" fmla="*/ 255 w 282"/>
                <a:gd name="T51" fmla="*/ 84 h 453"/>
                <a:gd name="T52" fmla="*/ 251 w 282"/>
                <a:gd name="T53" fmla="*/ 144 h 453"/>
                <a:gd name="T54" fmla="*/ 218 w 282"/>
                <a:gd name="T55" fmla="*/ 190 h 453"/>
                <a:gd name="T56" fmla="*/ 157 w 282"/>
                <a:gd name="T57" fmla="*/ 213 h 453"/>
                <a:gd name="T58" fmla="*/ 101 w 282"/>
                <a:gd name="T59" fmla="*/ 213 h 453"/>
                <a:gd name="T60" fmla="*/ 73 w 282"/>
                <a:gd name="T61" fmla="*/ 222 h 453"/>
                <a:gd name="T62" fmla="*/ 69 w 282"/>
                <a:gd name="T63" fmla="*/ 246 h 453"/>
                <a:gd name="T64" fmla="*/ 101 w 282"/>
                <a:gd name="T65" fmla="*/ 261 h 453"/>
                <a:gd name="T66" fmla="*/ 204 w 282"/>
                <a:gd name="T67" fmla="*/ 264 h 453"/>
                <a:gd name="T68" fmla="*/ 258 w 282"/>
                <a:gd name="T69" fmla="*/ 291 h 453"/>
                <a:gd name="T70" fmla="*/ 276 w 282"/>
                <a:gd name="T71" fmla="*/ 344 h 453"/>
                <a:gd name="T72" fmla="*/ 252 w 282"/>
                <a:gd name="T73" fmla="*/ 407 h 453"/>
                <a:gd name="T74" fmla="*/ 185 w 282"/>
                <a:gd name="T75" fmla="*/ 445 h 453"/>
                <a:gd name="T76" fmla="*/ 95 w 282"/>
                <a:gd name="T77" fmla="*/ 452 h 453"/>
                <a:gd name="T78" fmla="*/ 33 w 282"/>
                <a:gd name="T79" fmla="*/ 431 h 453"/>
                <a:gd name="T80" fmla="*/ 2 w 282"/>
                <a:gd name="T81" fmla="*/ 387 h 453"/>
                <a:gd name="T82" fmla="*/ 10 w 282"/>
                <a:gd name="T83" fmla="*/ 327 h 453"/>
                <a:gd name="T84" fmla="*/ 51 w 282"/>
                <a:gd name="T85" fmla="*/ 289 h 453"/>
                <a:gd name="T86" fmla="*/ 23 w 282"/>
                <a:gd name="T87" fmla="*/ 260 h 453"/>
                <a:gd name="T88" fmla="*/ 30 w 282"/>
                <a:gd name="T89" fmla="*/ 218 h 453"/>
                <a:gd name="T90" fmla="*/ 38 w 282"/>
                <a:gd name="T91" fmla="*/ 187 h 453"/>
                <a:gd name="T92" fmla="*/ 12 w 282"/>
                <a:gd name="T93" fmla="*/ 136 h 453"/>
                <a:gd name="T94" fmla="*/ 19 w 282"/>
                <a:gd name="T95" fmla="*/ 69 h 453"/>
                <a:gd name="T96" fmla="*/ 62 w 282"/>
                <a:gd name="T97" fmla="*/ 20 h 453"/>
                <a:gd name="T98" fmla="*/ 138 w 282"/>
                <a:gd name="T99"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2" h="453">
                  <a:moveTo>
                    <a:pt x="86" y="300"/>
                  </a:moveTo>
                  <a:lnTo>
                    <a:pt x="69" y="311"/>
                  </a:lnTo>
                  <a:lnTo>
                    <a:pt x="56" y="325"/>
                  </a:lnTo>
                  <a:lnTo>
                    <a:pt x="47" y="341"/>
                  </a:lnTo>
                  <a:lnTo>
                    <a:pt x="44" y="358"/>
                  </a:lnTo>
                  <a:lnTo>
                    <a:pt x="47" y="375"/>
                  </a:lnTo>
                  <a:lnTo>
                    <a:pt x="53" y="387"/>
                  </a:lnTo>
                  <a:lnTo>
                    <a:pt x="63" y="398"/>
                  </a:lnTo>
                  <a:lnTo>
                    <a:pt x="76" y="406"/>
                  </a:lnTo>
                  <a:lnTo>
                    <a:pt x="91" y="412"/>
                  </a:lnTo>
                  <a:lnTo>
                    <a:pt x="111" y="416"/>
                  </a:lnTo>
                  <a:lnTo>
                    <a:pt x="131" y="417"/>
                  </a:lnTo>
                  <a:lnTo>
                    <a:pt x="156" y="415"/>
                  </a:lnTo>
                  <a:lnTo>
                    <a:pt x="179" y="411"/>
                  </a:lnTo>
                  <a:lnTo>
                    <a:pt x="198" y="403"/>
                  </a:lnTo>
                  <a:lnTo>
                    <a:pt x="212" y="393"/>
                  </a:lnTo>
                  <a:lnTo>
                    <a:pt x="223" y="381"/>
                  </a:lnTo>
                  <a:lnTo>
                    <a:pt x="230" y="367"/>
                  </a:lnTo>
                  <a:lnTo>
                    <a:pt x="232" y="350"/>
                  </a:lnTo>
                  <a:lnTo>
                    <a:pt x="231" y="336"/>
                  </a:lnTo>
                  <a:lnTo>
                    <a:pt x="225" y="323"/>
                  </a:lnTo>
                  <a:lnTo>
                    <a:pt x="216" y="314"/>
                  </a:lnTo>
                  <a:lnTo>
                    <a:pt x="203" y="306"/>
                  </a:lnTo>
                  <a:lnTo>
                    <a:pt x="186" y="302"/>
                  </a:lnTo>
                  <a:lnTo>
                    <a:pt x="166" y="300"/>
                  </a:lnTo>
                  <a:lnTo>
                    <a:pt x="105" y="300"/>
                  </a:lnTo>
                  <a:lnTo>
                    <a:pt x="95" y="300"/>
                  </a:lnTo>
                  <a:lnTo>
                    <a:pt x="86" y="300"/>
                  </a:lnTo>
                  <a:close/>
                  <a:moveTo>
                    <a:pt x="136" y="34"/>
                  </a:moveTo>
                  <a:lnTo>
                    <a:pt x="116" y="36"/>
                  </a:lnTo>
                  <a:lnTo>
                    <a:pt x="97" y="41"/>
                  </a:lnTo>
                  <a:lnTo>
                    <a:pt x="82" y="50"/>
                  </a:lnTo>
                  <a:lnTo>
                    <a:pt x="70" y="61"/>
                  </a:lnTo>
                  <a:lnTo>
                    <a:pt x="61" y="75"/>
                  </a:lnTo>
                  <a:lnTo>
                    <a:pt x="56" y="91"/>
                  </a:lnTo>
                  <a:lnTo>
                    <a:pt x="54" y="109"/>
                  </a:lnTo>
                  <a:lnTo>
                    <a:pt x="56" y="128"/>
                  </a:lnTo>
                  <a:lnTo>
                    <a:pt x="61" y="144"/>
                  </a:lnTo>
                  <a:lnTo>
                    <a:pt x="70" y="158"/>
                  </a:lnTo>
                  <a:lnTo>
                    <a:pt x="81" y="168"/>
                  </a:lnTo>
                  <a:lnTo>
                    <a:pt x="95" y="176"/>
                  </a:lnTo>
                  <a:lnTo>
                    <a:pt x="114" y="181"/>
                  </a:lnTo>
                  <a:lnTo>
                    <a:pt x="134" y="182"/>
                  </a:lnTo>
                  <a:lnTo>
                    <a:pt x="153" y="181"/>
                  </a:lnTo>
                  <a:lnTo>
                    <a:pt x="170" y="176"/>
                  </a:lnTo>
                  <a:lnTo>
                    <a:pt x="185" y="168"/>
                  </a:lnTo>
                  <a:lnTo>
                    <a:pt x="197" y="158"/>
                  </a:lnTo>
                  <a:lnTo>
                    <a:pt x="206" y="144"/>
                  </a:lnTo>
                  <a:lnTo>
                    <a:pt x="211" y="128"/>
                  </a:lnTo>
                  <a:lnTo>
                    <a:pt x="213" y="109"/>
                  </a:lnTo>
                  <a:lnTo>
                    <a:pt x="211" y="89"/>
                  </a:lnTo>
                  <a:lnTo>
                    <a:pt x="206" y="73"/>
                  </a:lnTo>
                  <a:lnTo>
                    <a:pt x="198" y="59"/>
                  </a:lnTo>
                  <a:lnTo>
                    <a:pt x="186" y="48"/>
                  </a:lnTo>
                  <a:lnTo>
                    <a:pt x="172" y="41"/>
                  </a:lnTo>
                  <a:lnTo>
                    <a:pt x="155" y="36"/>
                  </a:lnTo>
                  <a:lnTo>
                    <a:pt x="136" y="34"/>
                  </a:lnTo>
                  <a:close/>
                  <a:moveTo>
                    <a:pt x="138" y="0"/>
                  </a:moveTo>
                  <a:lnTo>
                    <a:pt x="154" y="1"/>
                  </a:lnTo>
                  <a:lnTo>
                    <a:pt x="168" y="2"/>
                  </a:lnTo>
                  <a:lnTo>
                    <a:pt x="173" y="3"/>
                  </a:lnTo>
                  <a:lnTo>
                    <a:pt x="181" y="3"/>
                  </a:lnTo>
                  <a:lnTo>
                    <a:pt x="192" y="4"/>
                  </a:lnTo>
                  <a:lnTo>
                    <a:pt x="203" y="5"/>
                  </a:lnTo>
                  <a:lnTo>
                    <a:pt x="212" y="5"/>
                  </a:lnTo>
                  <a:lnTo>
                    <a:pt x="218" y="5"/>
                  </a:lnTo>
                  <a:lnTo>
                    <a:pt x="282" y="5"/>
                  </a:lnTo>
                  <a:lnTo>
                    <a:pt x="282" y="40"/>
                  </a:lnTo>
                  <a:lnTo>
                    <a:pt x="247" y="40"/>
                  </a:lnTo>
                  <a:lnTo>
                    <a:pt x="243" y="40"/>
                  </a:lnTo>
                  <a:lnTo>
                    <a:pt x="236" y="39"/>
                  </a:lnTo>
                  <a:lnTo>
                    <a:pt x="230" y="39"/>
                  </a:lnTo>
                  <a:lnTo>
                    <a:pt x="227" y="39"/>
                  </a:lnTo>
                  <a:lnTo>
                    <a:pt x="228" y="39"/>
                  </a:lnTo>
                  <a:lnTo>
                    <a:pt x="229" y="40"/>
                  </a:lnTo>
                  <a:lnTo>
                    <a:pt x="240" y="52"/>
                  </a:lnTo>
                  <a:lnTo>
                    <a:pt x="249" y="67"/>
                  </a:lnTo>
                  <a:lnTo>
                    <a:pt x="255" y="84"/>
                  </a:lnTo>
                  <a:lnTo>
                    <a:pt x="257" y="104"/>
                  </a:lnTo>
                  <a:lnTo>
                    <a:pt x="255" y="125"/>
                  </a:lnTo>
                  <a:lnTo>
                    <a:pt x="251" y="144"/>
                  </a:lnTo>
                  <a:lnTo>
                    <a:pt x="243" y="161"/>
                  </a:lnTo>
                  <a:lnTo>
                    <a:pt x="232" y="177"/>
                  </a:lnTo>
                  <a:lnTo>
                    <a:pt x="218" y="190"/>
                  </a:lnTo>
                  <a:lnTo>
                    <a:pt x="200" y="200"/>
                  </a:lnTo>
                  <a:lnTo>
                    <a:pt x="180" y="208"/>
                  </a:lnTo>
                  <a:lnTo>
                    <a:pt x="157" y="213"/>
                  </a:lnTo>
                  <a:lnTo>
                    <a:pt x="130" y="215"/>
                  </a:lnTo>
                  <a:lnTo>
                    <a:pt x="116" y="214"/>
                  </a:lnTo>
                  <a:lnTo>
                    <a:pt x="101" y="213"/>
                  </a:lnTo>
                  <a:lnTo>
                    <a:pt x="89" y="211"/>
                  </a:lnTo>
                  <a:lnTo>
                    <a:pt x="79" y="216"/>
                  </a:lnTo>
                  <a:lnTo>
                    <a:pt x="73" y="222"/>
                  </a:lnTo>
                  <a:lnTo>
                    <a:pt x="69" y="230"/>
                  </a:lnTo>
                  <a:lnTo>
                    <a:pt x="67" y="237"/>
                  </a:lnTo>
                  <a:lnTo>
                    <a:pt x="69" y="246"/>
                  </a:lnTo>
                  <a:lnTo>
                    <a:pt x="75" y="253"/>
                  </a:lnTo>
                  <a:lnTo>
                    <a:pt x="86" y="258"/>
                  </a:lnTo>
                  <a:lnTo>
                    <a:pt x="101" y="261"/>
                  </a:lnTo>
                  <a:lnTo>
                    <a:pt x="121" y="262"/>
                  </a:lnTo>
                  <a:lnTo>
                    <a:pt x="178" y="262"/>
                  </a:lnTo>
                  <a:lnTo>
                    <a:pt x="204" y="264"/>
                  </a:lnTo>
                  <a:lnTo>
                    <a:pt x="225" y="269"/>
                  </a:lnTo>
                  <a:lnTo>
                    <a:pt x="244" y="278"/>
                  </a:lnTo>
                  <a:lnTo>
                    <a:pt x="258" y="291"/>
                  </a:lnTo>
                  <a:lnTo>
                    <a:pt x="268" y="306"/>
                  </a:lnTo>
                  <a:lnTo>
                    <a:pt x="274" y="324"/>
                  </a:lnTo>
                  <a:lnTo>
                    <a:pt x="276" y="344"/>
                  </a:lnTo>
                  <a:lnTo>
                    <a:pt x="274" y="368"/>
                  </a:lnTo>
                  <a:lnTo>
                    <a:pt x="265" y="388"/>
                  </a:lnTo>
                  <a:lnTo>
                    <a:pt x="252" y="407"/>
                  </a:lnTo>
                  <a:lnTo>
                    <a:pt x="233" y="422"/>
                  </a:lnTo>
                  <a:lnTo>
                    <a:pt x="211" y="435"/>
                  </a:lnTo>
                  <a:lnTo>
                    <a:pt x="185" y="445"/>
                  </a:lnTo>
                  <a:lnTo>
                    <a:pt x="155" y="451"/>
                  </a:lnTo>
                  <a:lnTo>
                    <a:pt x="123" y="453"/>
                  </a:lnTo>
                  <a:lnTo>
                    <a:pt x="95" y="452"/>
                  </a:lnTo>
                  <a:lnTo>
                    <a:pt x="72" y="447"/>
                  </a:lnTo>
                  <a:lnTo>
                    <a:pt x="51" y="441"/>
                  </a:lnTo>
                  <a:lnTo>
                    <a:pt x="33" y="431"/>
                  </a:lnTo>
                  <a:lnTo>
                    <a:pt x="19" y="419"/>
                  </a:lnTo>
                  <a:lnTo>
                    <a:pt x="9" y="404"/>
                  </a:lnTo>
                  <a:lnTo>
                    <a:pt x="2" y="387"/>
                  </a:lnTo>
                  <a:lnTo>
                    <a:pt x="0" y="367"/>
                  </a:lnTo>
                  <a:lnTo>
                    <a:pt x="3" y="345"/>
                  </a:lnTo>
                  <a:lnTo>
                    <a:pt x="10" y="327"/>
                  </a:lnTo>
                  <a:lnTo>
                    <a:pt x="21" y="311"/>
                  </a:lnTo>
                  <a:lnTo>
                    <a:pt x="35" y="299"/>
                  </a:lnTo>
                  <a:lnTo>
                    <a:pt x="51" y="289"/>
                  </a:lnTo>
                  <a:lnTo>
                    <a:pt x="39" y="281"/>
                  </a:lnTo>
                  <a:lnTo>
                    <a:pt x="29" y="271"/>
                  </a:lnTo>
                  <a:lnTo>
                    <a:pt x="23" y="260"/>
                  </a:lnTo>
                  <a:lnTo>
                    <a:pt x="21" y="246"/>
                  </a:lnTo>
                  <a:lnTo>
                    <a:pt x="24" y="232"/>
                  </a:lnTo>
                  <a:lnTo>
                    <a:pt x="30" y="218"/>
                  </a:lnTo>
                  <a:lnTo>
                    <a:pt x="40" y="207"/>
                  </a:lnTo>
                  <a:lnTo>
                    <a:pt x="54" y="199"/>
                  </a:lnTo>
                  <a:lnTo>
                    <a:pt x="38" y="187"/>
                  </a:lnTo>
                  <a:lnTo>
                    <a:pt x="26" y="172"/>
                  </a:lnTo>
                  <a:lnTo>
                    <a:pt x="17" y="155"/>
                  </a:lnTo>
                  <a:lnTo>
                    <a:pt x="12" y="136"/>
                  </a:lnTo>
                  <a:lnTo>
                    <a:pt x="10" y="114"/>
                  </a:lnTo>
                  <a:lnTo>
                    <a:pt x="12" y="90"/>
                  </a:lnTo>
                  <a:lnTo>
                    <a:pt x="19" y="69"/>
                  </a:lnTo>
                  <a:lnTo>
                    <a:pt x="30" y="50"/>
                  </a:lnTo>
                  <a:lnTo>
                    <a:pt x="44" y="34"/>
                  </a:lnTo>
                  <a:lnTo>
                    <a:pt x="62" y="20"/>
                  </a:lnTo>
                  <a:lnTo>
                    <a:pt x="84" y="9"/>
                  </a:lnTo>
                  <a:lnTo>
                    <a:pt x="110" y="2"/>
                  </a:lnTo>
                  <a:lnTo>
                    <a:pt x="13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37"/>
            <p:cNvSpPr>
              <a:spLocks noEditPoints="1"/>
            </p:cNvSpPr>
            <p:nvPr userDrawn="1"/>
          </p:nvSpPr>
          <p:spPr bwMode="auto">
            <a:xfrm>
              <a:off x="1229" y="940"/>
              <a:ext cx="90" cy="101"/>
            </a:xfrm>
            <a:custGeom>
              <a:avLst/>
              <a:gdLst>
                <a:gd name="T0" fmla="*/ 121 w 270"/>
                <a:gd name="T1" fmla="*/ 38 h 304"/>
                <a:gd name="T2" fmla="*/ 93 w 270"/>
                <a:gd name="T3" fmla="*/ 48 h 304"/>
                <a:gd name="T4" fmla="*/ 68 w 270"/>
                <a:gd name="T5" fmla="*/ 70 h 304"/>
                <a:gd name="T6" fmla="*/ 52 w 270"/>
                <a:gd name="T7" fmla="*/ 104 h 304"/>
                <a:gd name="T8" fmla="*/ 46 w 270"/>
                <a:gd name="T9" fmla="*/ 150 h 304"/>
                <a:gd name="T10" fmla="*/ 52 w 270"/>
                <a:gd name="T11" fmla="*/ 200 h 304"/>
                <a:gd name="T12" fmla="*/ 69 w 270"/>
                <a:gd name="T13" fmla="*/ 236 h 304"/>
                <a:gd name="T14" fmla="*/ 98 w 270"/>
                <a:gd name="T15" fmla="*/ 259 h 304"/>
                <a:gd name="T16" fmla="*/ 136 w 270"/>
                <a:gd name="T17" fmla="*/ 266 h 304"/>
                <a:gd name="T18" fmla="*/ 166 w 270"/>
                <a:gd name="T19" fmla="*/ 261 h 304"/>
                <a:gd name="T20" fmla="*/ 192 w 270"/>
                <a:gd name="T21" fmla="*/ 244 h 304"/>
                <a:gd name="T22" fmla="*/ 211 w 270"/>
                <a:gd name="T23" fmla="*/ 216 h 304"/>
                <a:gd name="T24" fmla="*/ 222 w 270"/>
                <a:gd name="T25" fmla="*/ 176 h 304"/>
                <a:gd name="T26" fmla="*/ 223 w 270"/>
                <a:gd name="T27" fmla="*/ 125 h 304"/>
                <a:gd name="T28" fmla="*/ 212 w 270"/>
                <a:gd name="T29" fmla="*/ 83 h 304"/>
                <a:gd name="T30" fmla="*/ 190 w 270"/>
                <a:gd name="T31" fmla="*/ 54 h 304"/>
                <a:gd name="T32" fmla="*/ 157 w 270"/>
                <a:gd name="T33" fmla="*/ 38 h 304"/>
                <a:gd name="T34" fmla="*/ 140 w 270"/>
                <a:gd name="T35" fmla="*/ 0 h 304"/>
                <a:gd name="T36" fmla="*/ 181 w 270"/>
                <a:gd name="T37" fmla="*/ 5 h 304"/>
                <a:gd name="T38" fmla="*/ 217 w 270"/>
                <a:gd name="T39" fmla="*/ 21 h 304"/>
                <a:gd name="T40" fmla="*/ 245 w 270"/>
                <a:gd name="T41" fmla="*/ 49 h 304"/>
                <a:gd name="T42" fmla="*/ 263 w 270"/>
                <a:gd name="T43" fmla="*/ 90 h 304"/>
                <a:gd name="T44" fmla="*/ 270 w 270"/>
                <a:gd name="T45" fmla="*/ 147 h 304"/>
                <a:gd name="T46" fmla="*/ 262 w 270"/>
                <a:gd name="T47" fmla="*/ 202 h 304"/>
                <a:gd name="T48" fmla="*/ 240 w 270"/>
                <a:gd name="T49" fmla="*/ 248 h 304"/>
                <a:gd name="T50" fmla="*/ 205 w 270"/>
                <a:gd name="T51" fmla="*/ 283 h 304"/>
                <a:gd name="T52" fmla="*/ 157 w 270"/>
                <a:gd name="T53" fmla="*/ 301 h 304"/>
                <a:gd name="T54" fmla="*/ 105 w 270"/>
                <a:gd name="T55" fmla="*/ 302 h 304"/>
                <a:gd name="T56" fmla="*/ 61 w 270"/>
                <a:gd name="T57" fmla="*/ 288 h 304"/>
                <a:gd name="T58" fmla="*/ 28 w 270"/>
                <a:gd name="T59" fmla="*/ 259 h 304"/>
                <a:gd name="T60" fmla="*/ 7 w 270"/>
                <a:gd name="T61" fmla="*/ 214 h 304"/>
                <a:gd name="T62" fmla="*/ 0 w 270"/>
                <a:gd name="T63" fmla="*/ 154 h 304"/>
                <a:gd name="T64" fmla="*/ 8 w 270"/>
                <a:gd name="T65" fmla="*/ 100 h 304"/>
                <a:gd name="T66" fmla="*/ 29 w 270"/>
                <a:gd name="T67" fmla="*/ 55 h 304"/>
                <a:gd name="T68" fmla="*/ 64 w 270"/>
                <a:gd name="T69" fmla="*/ 21 h 304"/>
                <a:gd name="T70" fmla="*/ 113 w 270"/>
                <a:gd name="T71" fmla="*/ 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0" h="304">
                  <a:moveTo>
                    <a:pt x="136" y="36"/>
                  </a:moveTo>
                  <a:lnTo>
                    <a:pt x="121" y="38"/>
                  </a:lnTo>
                  <a:lnTo>
                    <a:pt x="107" y="42"/>
                  </a:lnTo>
                  <a:lnTo>
                    <a:pt x="93" y="48"/>
                  </a:lnTo>
                  <a:lnTo>
                    <a:pt x="79" y="58"/>
                  </a:lnTo>
                  <a:lnTo>
                    <a:pt x="68" y="70"/>
                  </a:lnTo>
                  <a:lnTo>
                    <a:pt x="59" y="85"/>
                  </a:lnTo>
                  <a:lnTo>
                    <a:pt x="52" y="104"/>
                  </a:lnTo>
                  <a:lnTo>
                    <a:pt x="48" y="126"/>
                  </a:lnTo>
                  <a:lnTo>
                    <a:pt x="46" y="150"/>
                  </a:lnTo>
                  <a:lnTo>
                    <a:pt x="47" y="177"/>
                  </a:lnTo>
                  <a:lnTo>
                    <a:pt x="52" y="200"/>
                  </a:lnTo>
                  <a:lnTo>
                    <a:pt x="59" y="220"/>
                  </a:lnTo>
                  <a:lnTo>
                    <a:pt x="69" y="236"/>
                  </a:lnTo>
                  <a:lnTo>
                    <a:pt x="82" y="249"/>
                  </a:lnTo>
                  <a:lnTo>
                    <a:pt x="98" y="259"/>
                  </a:lnTo>
                  <a:lnTo>
                    <a:pt x="116" y="264"/>
                  </a:lnTo>
                  <a:lnTo>
                    <a:pt x="136" y="266"/>
                  </a:lnTo>
                  <a:lnTo>
                    <a:pt x="151" y="265"/>
                  </a:lnTo>
                  <a:lnTo>
                    <a:pt x="166" y="261"/>
                  </a:lnTo>
                  <a:lnTo>
                    <a:pt x="179" y="254"/>
                  </a:lnTo>
                  <a:lnTo>
                    <a:pt x="192" y="244"/>
                  </a:lnTo>
                  <a:lnTo>
                    <a:pt x="203" y="232"/>
                  </a:lnTo>
                  <a:lnTo>
                    <a:pt x="211" y="216"/>
                  </a:lnTo>
                  <a:lnTo>
                    <a:pt x="218" y="197"/>
                  </a:lnTo>
                  <a:lnTo>
                    <a:pt x="222" y="176"/>
                  </a:lnTo>
                  <a:lnTo>
                    <a:pt x="224" y="150"/>
                  </a:lnTo>
                  <a:lnTo>
                    <a:pt x="223" y="125"/>
                  </a:lnTo>
                  <a:lnTo>
                    <a:pt x="218" y="102"/>
                  </a:lnTo>
                  <a:lnTo>
                    <a:pt x="212" y="83"/>
                  </a:lnTo>
                  <a:lnTo>
                    <a:pt x="202" y="66"/>
                  </a:lnTo>
                  <a:lnTo>
                    <a:pt x="190" y="54"/>
                  </a:lnTo>
                  <a:lnTo>
                    <a:pt x="175" y="44"/>
                  </a:lnTo>
                  <a:lnTo>
                    <a:pt x="157" y="38"/>
                  </a:lnTo>
                  <a:lnTo>
                    <a:pt x="136" y="36"/>
                  </a:lnTo>
                  <a:close/>
                  <a:moveTo>
                    <a:pt x="140" y="0"/>
                  </a:moveTo>
                  <a:lnTo>
                    <a:pt x="161" y="1"/>
                  </a:lnTo>
                  <a:lnTo>
                    <a:pt x="181" y="5"/>
                  </a:lnTo>
                  <a:lnTo>
                    <a:pt x="200" y="11"/>
                  </a:lnTo>
                  <a:lnTo>
                    <a:pt x="217" y="21"/>
                  </a:lnTo>
                  <a:lnTo>
                    <a:pt x="232" y="33"/>
                  </a:lnTo>
                  <a:lnTo>
                    <a:pt x="245" y="49"/>
                  </a:lnTo>
                  <a:lnTo>
                    <a:pt x="255" y="68"/>
                  </a:lnTo>
                  <a:lnTo>
                    <a:pt x="263" y="90"/>
                  </a:lnTo>
                  <a:lnTo>
                    <a:pt x="268" y="117"/>
                  </a:lnTo>
                  <a:lnTo>
                    <a:pt x="270" y="147"/>
                  </a:lnTo>
                  <a:lnTo>
                    <a:pt x="268" y="176"/>
                  </a:lnTo>
                  <a:lnTo>
                    <a:pt x="262" y="202"/>
                  </a:lnTo>
                  <a:lnTo>
                    <a:pt x="253" y="227"/>
                  </a:lnTo>
                  <a:lnTo>
                    <a:pt x="240" y="248"/>
                  </a:lnTo>
                  <a:lnTo>
                    <a:pt x="224" y="267"/>
                  </a:lnTo>
                  <a:lnTo>
                    <a:pt x="205" y="283"/>
                  </a:lnTo>
                  <a:lnTo>
                    <a:pt x="182" y="294"/>
                  </a:lnTo>
                  <a:lnTo>
                    <a:pt x="157" y="301"/>
                  </a:lnTo>
                  <a:lnTo>
                    <a:pt x="130" y="304"/>
                  </a:lnTo>
                  <a:lnTo>
                    <a:pt x="105" y="302"/>
                  </a:lnTo>
                  <a:lnTo>
                    <a:pt x="81" y="297"/>
                  </a:lnTo>
                  <a:lnTo>
                    <a:pt x="61" y="288"/>
                  </a:lnTo>
                  <a:lnTo>
                    <a:pt x="43" y="275"/>
                  </a:lnTo>
                  <a:lnTo>
                    <a:pt x="28" y="259"/>
                  </a:lnTo>
                  <a:lnTo>
                    <a:pt x="16" y="238"/>
                  </a:lnTo>
                  <a:lnTo>
                    <a:pt x="7" y="214"/>
                  </a:lnTo>
                  <a:lnTo>
                    <a:pt x="2" y="186"/>
                  </a:lnTo>
                  <a:lnTo>
                    <a:pt x="0" y="154"/>
                  </a:lnTo>
                  <a:lnTo>
                    <a:pt x="2" y="127"/>
                  </a:lnTo>
                  <a:lnTo>
                    <a:pt x="8" y="100"/>
                  </a:lnTo>
                  <a:lnTo>
                    <a:pt x="17" y="76"/>
                  </a:lnTo>
                  <a:lnTo>
                    <a:pt x="29" y="55"/>
                  </a:lnTo>
                  <a:lnTo>
                    <a:pt x="45" y="36"/>
                  </a:lnTo>
                  <a:lnTo>
                    <a:pt x="64" y="21"/>
                  </a:lnTo>
                  <a:lnTo>
                    <a:pt x="87" y="10"/>
                  </a:lnTo>
                  <a:lnTo>
                    <a:pt x="113" y="3"/>
                  </a:lnTo>
                  <a:lnTo>
                    <a:pt x="14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38"/>
            <p:cNvSpPr>
              <a:spLocks/>
            </p:cNvSpPr>
            <p:nvPr userDrawn="1"/>
          </p:nvSpPr>
          <p:spPr bwMode="auto">
            <a:xfrm>
              <a:off x="1332" y="939"/>
              <a:ext cx="78" cy="100"/>
            </a:xfrm>
            <a:custGeom>
              <a:avLst/>
              <a:gdLst>
                <a:gd name="T0" fmla="*/ 146 w 233"/>
                <a:gd name="T1" fmla="*/ 0 h 300"/>
                <a:gd name="T2" fmla="*/ 166 w 233"/>
                <a:gd name="T3" fmla="*/ 2 h 300"/>
                <a:gd name="T4" fmla="*/ 184 w 233"/>
                <a:gd name="T5" fmla="*/ 6 h 300"/>
                <a:gd name="T6" fmla="*/ 198 w 233"/>
                <a:gd name="T7" fmla="*/ 13 h 300"/>
                <a:gd name="T8" fmla="*/ 210 w 233"/>
                <a:gd name="T9" fmla="*/ 23 h 300"/>
                <a:gd name="T10" fmla="*/ 219 w 233"/>
                <a:gd name="T11" fmla="*/ 34 h 300"/>
                <a:gd name="T12" fmla="*/ 225 w 233"/>
                <a:gd name="T13" fmla="*/ 47 h 300"/>
                <a:gd name="T14" fmla="*/ 230 w 233"/>
                <a:gd name="T15" fmla="*/ 62 h 300"/>
                <a:gd name="T16" fmla="*/ 233 w 233"/>
                <a:gd name="T17" fmla="*/ 78 h 300"/>
                <a:gd name="T18" fmla="*/ 233 w 233"/>
                <a:gd name="T19" fmla="*/ 95 h 300"/>
                <a:gd name="T20" fmla="*/ 233 w 233"/>
                <a:gd name="T21" fmla="*/ 300 h 300"/>
                <a:gd name="T22" fmla="*/ 189 w 233"/>
                <a:gd name="T23" fmla="*/ 300 h 300"/>
                <a:gd name="T24" fmla="*/ 189 w 233"/>
                <a:gd name="T25" fmla="*/ 110 h 300"/>
                <a:gd name="T26" fmla="*/ 188 w 233"/>
                <a:gd name="T27" fmla="*/ 91 h 300"/>
                <a:gd name="T28" fmla="*/ 186 w 233"/>
                <a:gd name="T29" fmla="*/ 75 h 300"/>
                <a:gd name="T30" fmla="*/ 181 w 233"/>
                <a:gd name="T31" fmla="*/ 61 h 300"/>
                <a:gd name="T32" fmla="*/ 174 w 233"/>
                <a:gd name="T33" fmla="*/ 51 h 300"/>
                <a:gd name="T34" fmla="*/ 164 w 233"/>
                <a:gd name="T35" fmla="*/ 43 h 300"/>
                <a:gd name="T36" fmla="*/ 151 w 233"/>
                <a:gd name="T37" fmla="*/ 38 h 300"/>
                <a:gd name="T38" fmla="*/ 135 w 233"/>
                <a:gd name="T39" fmla="*/ 37 h 300"/>
                <a:gd name="T40" fmla="*/ 116 w 233"/>
                <a:gd name="T41" fmla="*/ 39 h 300"/>
                <a:gd name="T42" fmla="*/ 98 w 233"/>
                <a:gd name="T43" fmla="*/ 46 h 300"/>
                <a:gd name="T44" fmla="*/ 83 w 233"/>
                <a:gd name="T45" fmla="*/ 57 h 300"/>
                <a:gd name="T46" fmla="*/ 70 w 233"/>
                <a:gd name="T47" fmla="*/ 71 h 300"/>
                <a:gd name="T48" fmla="*/ 60 w 233"/>
                <a:gd name="T49" fmla="*/ 89 h 300"/>
                <a:gd name="T50" fmla="*/ 51 w 233"/>
                <a:gd name="T51" fmla="*/ 111 h 300"/>
                <a:gd name="T52" fmla="*/ 46 w 233"/>
                <a:gd name="T53" fmla="*/ 134 h 300"/>
                <a:gd name="T54" fmla="*/ 44 w 233"/>
                <a:gd name="T55" fmla="*/ 159 h 300"/>
                <a:gd name="T56" fmla="*/ 44 w 233"/>
                <a:gd name="T57" fmla="*/ 300 h 300"/>
                <a:gd name="T58" fmla="*/ 0 w 233"/>
                <a:gd name="T59" fmla="*/ 300 h 300"/>
                <a:gd name="T60" fmla="*/ 0 w 233"/>
                <a:gd name="T61" fmla="*/ 6 h 300"/>
                <a:gd name="T62" fmla="*/ 44 w 233"/>
                <a:gd name="T63" fmla="*/ 6 h 300"/>
                <a:gd name="T64" fmla="*/ 43 w 233"/>
                <a:gd name="T65" fmla="*/ 28 h 300"/>
                <a:gd name="T66" fmla="*/ 41 w 233"/>
                <a:gd name="T67" fmla="*/ 51 h 300"/>
                <a:gd name="T68" fmla="*/ 39 w 233"/>
                <a:gd name="T69" fmla="*/ 71 h 300"/>
                <a:gd name="T70" fmla="*/ 40 w 233"/>
                <a:gd name="T71" fmla="*/ 72 h 300"/>
                <a:gd name="T72" fmla="*/ 50 w 233"/>
                <a:gd name="T73" fmla="*/ 52 h 300"/>
                <a:gd name="T74" fmla="*/ 64 w 233"/>
                <a:gd name="T75" fmla="*/ 34 h 300"/>
                <a:gd name="T76" fmla="*/ 80 w 233"/>
                <a:gd name="T77" fmla="*/ 20 h 300"/>
                <a:gd name="T78" fmla="*/ 99 w 233"/>
                <a:gd name="T79" fmla="*/ 9 h 300"/>
                <a:gd name="T80" fmla="*/ 121 w 233"/>
                <a:gd name="T81" fmla="*/ 3 h 300"/>
                <a:gd name="T82" fmla="*/ 146 w 233"/>
                <a:gd name="T83"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3" h="300">
                  <a:moveTo>
                    <a:pt x="146" y="0"/>
                  </a:moveTo>
                  <a:lnTo>
                    <a:pt x="166" y="2"/>
                  </a:lnTo>
                  <a:lnTo>
                    <a:pt x="184" y="6"/>
                  </a:lnTo>
                  <a:lnTo>
                    <a:pt x="198" y="13"/>
                  </a:lnTo>
                  <a:lnTo>
                    <a:pt x="210" y="23"/>
                  </a:lnTo>
                  <a:lnTo>
                    <a:pt x="219" y="34"/>
                  </a:lnTo>
                  <a:lnTo>
                    <a:pt x="225" y="47"/>
                  </a:lnTo>
                  <a:lnTo>
                    <a:pt x="230" y="62"/>
                  </a:lnTo>
                  <a:lnTo>
                    <a:pt x="233" y="78"/>
                  </a:lnTo>
                  <a:lnTo>
                    <a:pt x="233" y="95"/>
                  </a:lnTo>
                  <a:lnTo>
                    <a:pt x="233" y="300"/>
                  </a:lnTo>
                  <a:lnTo>
                    <a:pt x="189" y="300"/>
                  </a:lnTo>
                  <a:lnTo>
                    <a:pt x="189" y="110"/>
                  </a:lnTo>
                  <a:lnTo>
                    <a:pt x="188" y="91"/>
                  </a:lnTo>
                  <a:lnTo>
                    <a:pt x="186" y="75"/>
                  </a:lnTo>
                  <a:lnTo>
                    <a:pt x="181" y="61"/>
                  </a:lnTo>
                  <a:lnTo>
                    <a:pt x="174" y="51"/>
                  </a:lnTo>
                  <a:lnTo>
                    <a:pt x="164" y="43"/>
                  </a:lnTo>
                  <a:lnTo>
                    <a:pt x="151" y="38"/>
                  </a:lnTo>
                  <a:lnTo>
                    <a:pt x="135" y="37"/>
                  </a:lnTo>
                  <a:lnTo>
                    <a:pt x="116" y="39"/>
                  </a:lnTo>
                  <a:lnTo>
                    <a:pt x="98" y="46"/>
                  </a:lnTo>
                  <a:lnTo>
                    <a:pt x="83" y="57"/>
                  </a:lnTo>
                  <a:lnTo>
                    <a:pt x="70" y="71"/>
                  </a:lnTo>
                  <a:lnTo>
                    <a:pt x="60" y="89"/>
                  </a:lnTo>
                  <a:lnTo>
                    <a:pt x="51" y="111"/>
                  </a:lnTo>
                  <a:lnTo>
                    <a:pt x="46" y="134"/>
                  </a:lnTo>
                  <a:lnTo>
                    <a:pt x="44" y="159"/>
                  </a:lnTo>
                  <a:lnTo>
                    <a:pt x="44" y="300"/>
                  </a:lnTo>
                  <a:lnTo>
                    <a:pt x="0" y="300"/>
                  </a:lnTo>
                  <a:lnTo>
                    <a:pt x="0" y="6"/>
                  </a:lnTo>
                  <a:lnTo>
                    <a:pt x="44" y="6"/>
                  </a:lnTo>
                  <a:lnTo>
                    <a:pt x="43" y="28"/>
                  </a:lnTo>
                  <a:lnTo>
                    <a:pt x="41" y="51"/>
                  </a:lnTo>
                  <a:lnTo>
                    <a:pt x="39" y="71"/>
                  </a:lnTo>
                  <a:lnTo>
                    <a:pt x="40" y="72"/>
                  </a:lnTo>
                  <a:lnTo>
                    <a:pt x="50" y="52"/>
                  </a:lnTo>
                  <a:lnTo>
                    <a:pt x="64" y="34"/>
                  </a:lnTo>
                  <a:lnTo>
                    <a:pt x="80" y="20"/>
                  </a:lnTo>
                  <a:lnTo>
                    <a:pt x="99" y="9"/>
                  </a:lnTo>
                  <a:lnTo>
                    <a:pt x="121" y="3"/>
                  </a:lnTo>
                  <a:lnTo>
                    <a:pt x="146"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39"/>
            <p:cNvSpPr>
              <a:spLocks/>
            </p:cNvSpPr>
            <p:nvPr userDrawn="1"/>
          </p:nvSpPr>
          <p:spPr bwMode="auto">
            <a:xfrm>
              <a:off x="1435" y="939"/>
              <a:ext cx="77" cy="100"/>
            </a:xfrm>
            <a:custGeom>
              <a:avLst/>
              <a:gdLst>
                <a:gd name="T0" fmla="*/ 145 w 233"/>
                <a:gd name="T1" fmla="*/ 0 h 300"/>
                <a:gd name="T2" fmla="*/ 166 w 233"/>
                <a:gd name="T3" fmla="*/ 2 h 300"/>
                <a:gd name="T4" fmla="*/ 183 w 233"/>
                <a:gd name="T5" fmla="*/ 6 h 300"/>
                <a:gd name="T6" fmla="*/ 198 w 233"/>
                <a:gd name="T7" fmla="*/ 13 h 300"/>
                <a:gd name="T8" fmla="*/ 209 w 233"/>
                <a:gd name="T9" fmla="*/ 23 h 300"/>
                <a:gd name="T10" fmla="*/ 218 w 233"/>
                <a:gd name="T11" fmla="*/ 34 h 300"/>
                <a:gd name="T12" fmla="*/ 225 w 233"/>
                <a:gd name="T13" fmla="*/ 47 h 300"/>
                <a:gd name="T14" fmla="*/ 230 w 233"/>
                <a:gd name="T15" fmla="*/ 62 h 300"/>
                <a:gd name="T16" fmla="*/ 232 w 233"/>
                <a:gd name="T17" fmla="*/ 78 h 300"/>
                <a:gd name="T18" fmla="*/ 233 w 233"/>
                <a:gd name="T19" fmla="*/ 95 h 300"/>
                <a:gd name="T20" fmla="*/ 233 w 233"/>
                <a:gd name="T21" fmla="*/ 300 h 300"/>
                <a:gd name="T22" fmla="*/ 189 w 233"/>
                <a:gd name="T23" fmla="*/ 300 h 300"/>
                <a:gd name="T24" fmla="*/ 189 w 233"/>
                <a:gd name="T25" fmla="*/ 110 h 300"/>
                <a:gd name="T26" fmla="*/ 188 w 233"/>
                <a:gd name="T27" fmla="*/ 91 h 300"/>
                <a:gd name="T28" fmla="*/ 185 w 233"/>
                <a:gd name="T29" fmla="*/ 75 h 300"/>
                <a:gd name="T30" fmla="*/ 181 w 233"/>
                <a:gd name="T31" fmla="*/ 61 h 300"/>
                <a:gd name="T32" fmla="*/ 173 w 233"/>
                <a:gd name="T33" fmla="*/ 51 h 300"/>
                <a:gd name="T34" fmla="*/ 163 w 233"/>
                <a:gd name="T35" fmla="*/ 43 h 300"/>
                <a:gd name="T36" fmla="*/ 150 w 233"/>
                <a:gd name="T37" fmla="*/ 38 h 300"/>
                <a:gd name="T38" fmla="*/ 134 w 233"/>
                <a:gd name="T39" fmla="*/ 37 h 300"/>
                <a:gd name="T40" fmla="*/ 115 w 233"/>
                <a:gd name="T41" fmla="*/ 39 h 300"/>
                <a:gd name="T42" fmla="*/ 98 w 233"/>
                <a:gd name="T43" fmla="*/ 46 h 300"/>
                <a:gd name="T44" fmla="*/ 83 w 233"/>
                <a:gd name="T45" fmla="*/ 57 h 300"/>
                <a:gd name="T46" fmla="*/ 70 w 233"/>
                <a:gd name="T47" fmla="*/ 71 h 300"/>
                <a:gd name="T48" fmla="*/ 59 w 233"/>
                <a:gd name="T49" fmla="*/ 89 h 300"/>
                <a:gd name="T50" fmla="*/ 51 w 233"/>
                <a:gd name="T51" fmla="*/ 111 h 300"/>
                <a:gd name="T52" fmla="*/ 46 w 233"/>
                <a:gd name="T53" fmla="*/ 134 h 300"/>
                <a:gd name="T54" fmla="*/ 45 w 233"/>
                <a:gd name="T55" fmla="*/ 159 h 300"/>
                <a:gd name="T56" fmla="*/ 45 w 233"/>
                <a:gd name="T57" fmla="*/ 300 h 300"/>
                <a:gd name="T58" fmla="*/ 0 w 233"/>
                <a:gd name="T59" fmla="*/ 300 h 300"/>
                <a:gd name="T60" fmla="*/ 0 w 233"/>
                <a:gd name="T61" fmla="*/ 6 h 300"/>
                <a:gd name="T62" fmla="*/ 44 w 233"/>
                <a:gd name="T63" fmla="*/ 6 h 300"/>
                <a:gd name="T64" fmla="*/ 44 w 233"/>
                <a:gd name="T65" fmla="*/ 28 h 300"/>
                <a:gd name="T66" fmla="*/ 42 w 233"/>
                <a:gd name="T67" fmla="*/ 51 h 300"/>
                <a:gd name="T68" fmla="*/ 39 w 233"/>
                <a:gd name="T69" fmla="*/ 71 h 300"/>
                <a:gd name="T70" fmla="*/ 41 w 233"/>
                <a:gd name="T71" fmla="*/ 72 h 300"/>
                <a:gd name="T72" fmla="*/ 51 w 233"/>
                <a:gd name="T73" fmla="*/ 52 h 300"/>
                <a:gd name="T74" fmla="*/ 64 w 233"/>
                <a:gd name="T75" fmla="*/ 34 h 300"/>
                <a:gd name="T76" fmla="*/ 80 w 233"/>
                <a:gd name="T77" fmla="*/ 20 h 300"/>
                <a:gd name="T78" fmla="*/ 99 w 233"/>
                <a:gd name="T79" fmla="*/ 9 h 300"/>
                <a:gd name="T80" fmla="*/ 121 w 233"/>
                <a:gd name="T81" fmla="*/ 3 h 300"/>
                <a:gd name="T82" fmla="*/ 145 w 233"/>
                <a:gd name="T83"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3" h="300">
                  <a:moveTo>
                    <a:pt x="145" y="0"/>
                  </a:moveTo>
                  <a:lnTo>
                    <a:pt x="166" y="2"/>
                  </a:lnTo>
                  <a:lnTo>
                    <a:pt x="183" y="6"/>
                  </a:lnTo>
                  <a:lnTo>
                    <a:pt x="198" y="13"/>
                  </a:lnTo>
                  <a:lnTo>
                    <a:pt x="209" y="23"/>
                  </a:lnTo>
                  <a:lnTo>
                    <a:pt x="218" y="34"/>
                  </a:lnTo>
                  <a:lnTo>
                    <a:pt x="225" y="47"/>
                  </a:lnTo>
                  <a:lnTo>
                    <a:pt x="230" y="62"/>
                  </a:lnTo>
                  <a:lnTo>
                    <a:pt x="232" y="78"/>
                  </a:lnTo>
                  <a:lnTo>
                    <a:pt x="233" y="95"/>
                  </a:lnTo>
                  <a:lnTo>
                    <a:pt x="233" y="300"/>
                  </a:lnTo>
                  <a:lnTo>
                    <a:pt x="189" y="300"/>
                  </a:lnTo>
                  <a:lnTo>
                    <a:pt x="189" y="110"/>
                  </a:lnTo>
                  <a:lnTo>
                    <a:pt x="188" y="91"/>
                  </a:lnTo>
                  <a:lnTo>
                    <a:pt x="185" y="75"/>
                  </a:lnTo>
                  <a:lnTo>
                    <a:pt x="181" y="61"/>
                  </a:lnTo>
                  <a:lnTo>
                    <a:pt x="173" y="51"/>
                  </a:lnTo>
                  <a:lnTo>
                    <a:pt x="163" y="43"/>
                  </a:lnTo>
                  <a:lnTo>
                    <a:pt x="150" y="38"/>
                  </a:lnTo>
                  <a:lnTo>
                    <a:pt x="134" y="37"/>
                  </a:lnTo>
                  <a:lnTo>
                    <a:pt x="115" y="39"/>
                  </a:lnTo>
                  <a:lnTo>
                    <a:pt x="98" y="46"/>
                  </a:lnTo>
                  <a:lnTo>
                    <a:pt x="83" y="57"/>
                  </a:lnTo>
                  <a:lnTo>
                    <a:pt x="70" y="71"/>
                  </a:lnTo>
                  <a:lnTo>
                    <a:pt x="59" y="89"/>
                  </a:lnTo>
                  <a:lnTo>
                    <a:pt x="51" y="111"/>
                  </a:lnTo>
                  <a:lnTo>
                    <a:pt x="46" y="134"/>
                  </a:lnTo>
                  <a:lnTo>
                    <a:pt x="45" y="159"/>
                  </a:lnTo>
                  <a:lnTo>
                    <a:pt x="45" y="300"/>
                  </a:lnTo>
                  <a:lnTo>
                    <a:pt x="0" y="300"/>
                  </a:lnTo>
                  <a:lnTo>
                    <a:pt x="0" y="6"/>
                  </a:lnTo>
                  <a:lnTo>
                    <a:pt x="44" y="6"/>
                  </a:lnTo>
                  <a:lnTo>
                    <a:pt x="44" y="28"/>
                  </a:lnTo>
                  <a:lnTo>
                    <a:pt x="42" y="51"/>
                  </a:lnTo>
                  <a:lnTo>
                    <a:pt x="39" y="71"/>
                  </a:lnTo>
                  <a:lnTo>
                    <a:pt x="41" y="72"/>
                  </a:lnTo>
                  <a:lnTo>
                    <a:pt x="51" y="52"/>
                  </a:lnTo>
                  <a:lnTo>
                    <a:pt x="64" y="34"/>
                  </a:lnTo>
                  <a:lnTo>
                    <a:pt x="80" y="20"/>
                  </a:lnTo>
                  <a:lnTo>
                    <a:pt x="99" y="9"/>
                  </a:lnTo>
                  <a:lnTo>
                    <a:pt x="121" y="3"/>
                  </a:lnTo>
                  <a:lnTo>
                    <a:pt x="14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40"/>
            <p:cNvSpPr>
              <a:spLocks noEditPoints="1"/>
            </p:cNvSpPr>
            <p:nvPr userDrawn="1"/>
          </p:nvSpPr>
          <p:spPr bwMode="auto">
            <a:xfrm>
              <a:off x="1526" y="940"/>
              <a:ext cx="81" cy="101"/>
            </a:xfrm>
            <a:custGeom>
              <a:avLst/>
              <a:gdLst>
                <a:gd name="T0" fmla="*/ 127 w 243"/>
                <a:gd name="T1" fmla="*/ 34 h 304"/>
                <a:gd name="T2" fmla="*/ 107 w 243"/>
                <a:gd name="T3" fmla="*/ 36 h 304"/>
                <a:gd name="T4" fmla="*/ 90 w 243"/>
                <a:gd name="T5" fmla="*/ 43 h 304"/>
                <a:gd name="T6" fmla="*/ 75 w 243"/>
                <a:gd name="T7" fmla="*/ 54 h 304"/>
                <a:gd name="T8" fmla="*/ 63 w 243"/>
                <a:gd name="T9" fmla="*/ 69 h 304"/>
                <a:gd name="T10" fmla="*/ 54 w 243"/>
                <a:gd name="T11" fmla="*/ 88 h 304"/>
                <a:gd name="T12" fmla="*/ 49 w 243"/>
                <a:gd name="T13" fmla="*/ 110 h 304"/>
                <a:gd name="T14" fmla="*/ 197 w 243"/>
                <a:gd name="T15" fmla="*/ 110 h 304"/>
                <a:gd name="T16" fmla="*/ 196 w 243"/>
                <a:gd name="T17" fmla="*/ 91 h 304"/>
                <a:gd name="T18" fmla="*/ 191 w 243"/>
                <a:gd name="T19" fmla="*/ 75 h 304"/>
                <a:gd name="T20" fmla="*/ 184 w 243"/>
                <a:gd name="T21" fmla="*/ 61 h 304"/>
                <a:gd name="T22" fmla="*/ 173 w 243"/>
                <a:gd name="T23" fmla="*/ 49 h 304"/>
                <a:gd name="T24" fmla="*/ 160 w 243"/>
                <a:gd name="T25" fmla="*/ 41 h 304"/>
                <a:gd name="T26" fmla="*/ 145 w 243"/>
                <a:gd name="T27" fmla="*/ 35 h 304"/>
                <a:gd name="T28" fmla="*/ 127 w 243"/>
                <a:gd name="T29" fmla="*/ 34 h 304"/>
                <a:gd name="T30" fmla="*/ 129 w 243"/>
                <a:gd name="T31" fmla="*/ 0 h 304"/>
                <a:gd name="T32" fmla="*/ 154 w 243"/>
                <a:gd name="T33" fmla="*/ 2 h 304"/>
                <a:gd name="T34" fmla="*/ 176 w 243"/>
                <a:gd name="T35" fmla="*/ 8 h 304"/>
                <a:gd name="T36" fmla="*/ 194 w 243"/>
                <a:gd name="T37" fmla="*/ 17 h 304"/>
                <a:gd name="T38" fmla="*/ 210 w 243"/>
                <a:gd name="T39" fmla="*/ 29 h 304"/>
                <a:gd name="T40" fmla="*/ 222 w 243"/>
                <a:gd name="T41" fmla="*/ 44 h 304"/>
                <a:gd name="T42" fmla="*/ 231 w 243"/>
                <a:gd name="T43" fmla="*/ 61 h 304"/>
                <a:gd name="T44" fmla="*/ 238 w 243"/>
                <a:gd name="T45" fmla="*/ 79 h 304"/>
                <a:gd name="T46" fmla="*/ 242 w 243"/>
                <a:gd name="T47" fmla="*/ 99 h 304"/>
                <a:gd name="T48" fmla="*/ 243 w 243"/>
                <a:gd name="T49" fmla="*/ 122 h 304"/>
                <a:gd name="T50" fmla="*/ 243 w 243"/>
                <a:gd name="T51" fmla="*/ 131 h 304"/>
                <a:gd name="T52" fmla="*/ 242 w 243"/>
                <a:gd name="T53" fmla="*/ 143 h 304"/>
                <a:gd name="T54" fmla="*/ 47 w 243"/>
                <a:gd name="T55" fmla="*/ 143 h 304"/>
                <a:gd name="T56" fmla="*/ 47 w 243"/>
                <a:gd name="T57" fmla="*/ 171 h 304"/>
                <a:gd name="T58" fmla="*/ 50 w 243"/>
                <a:gd name="T59" fmla="*/ 194 h 304"/>
                <a:gd name="T60" fmla="*/ 56 w 243"/>
                <a:gd name="T61" fmla="*/ 214 h 304"/>
                <a:gd name="T62" fmla="*/ 64 w 243"/>
                <a:gd name="T63" fmla="*/ 231 h 304"/>
                <a:gd name="T64" fmla="*/ 75 w 243"/>
                <a:gd name="T65" fmla="*/ 244 h 304"/>
                <a:gd name="T66" fmla="*/ 89 w 243"/>
                <a:gd name="T67" fmla="*/ 255 h 304"/>
                <a:gd name="T68" fmla="*/ 105 w 243"/>
                <a:gd name="T69" fmla="*/ 262 h 304"/>
                <a:gd name="T70" fmla="*/ 123 w 243"/>
                <a:gd name="T71" fmla="*/ 266 h 304"/>
                <a:gd name="T72" fmla="*/ 144 w 243"/>
                <a:gd name="T73" fmla="*/ 267 h 304"/>
                <a:gd name="T74" fmla="*/ 167 w 243"/>
                <a:gd name="T75" fmla="*/ 266 h 304"/>
                <a:gd name="T76" fmla="*/ 189 w 243"/>
                <a:gd name="T77" fmla="*/ 262 h 304"/>
                <a:gd name="T78" fmla="*/ 210 w 243"/>
                <a:gd name="T79" fmla="*/ 256 h 304"/>
                <a:gd name="T80" fmla="*/ 228 w 243"/>
                <a:gd name="T81" fmla="*/ 249 h 304"/>
                <a:gd name="T82" fmla="*/ 232 w 243"/>
                <a:gd name="T83" fmla="*/ 286 h 304"/>
                <a:gd name="T84" fmla="*/ 203 w 243"/>
                <a:gd name="T85" fmla="*/ 296 h 304"/>
                <a:gd name="T86" fmla="*/ 171 w 243"/>
                <a:gd name="T87" fmla="*/ 302 h 304"/>
                <a:gd name="T88" fmla="*/ 136 w 243"/>
                <a:gd name="T89" fmla="*/ 304 h 304"/>
                <a:gd name="T90" fmla="*/ 108 w 243"/>
                <a:gd name="T91" fmla="*/ 302 h 304"/>
                <a:gd name="T92" fmla="*/ 83 w 243"/>
                <a:gd name="T93" fmla="*/ 297 h 304"/>
                <a:gd name="T94" fmla="*/ 62 w 243"/>
                <a:gd name="T95" fmla="*/ 288 h 304"/>
                <a:gd name="T96" fmla="*/ 43 w 243"/>
                <a:gd name="T97" fmla="*/ 275 h 304"/>
                <a:gd name="T98" fmla="*/ 28 w 243"/>
                <a:gd name="T99" fmla="*/ 259 h 304"/>
                <a:gd name="T100" fmla="*/ 15 w 243"/>
                <a:gd name="T101" fmla="*/ 238 h 304"/>
                <a:gd name="T102" fmla="*/ 7 w 243"/>
                <a:gd name="T103" fmla="*/ 214 h 304"/>
                <a:gd name="T104" fmla="*/ 1 w 243"/>
                <a:gd name="T105" fmla="*/ 186 h 304"/>
                <a:gd name="T106" fmla="*/ 0 w 243"/>
                <a:gd name="T107" fmla="*/ 154 h 304"/>
                <a:gd name="T108" fmla="*/ 1 w 243"/>
                <a:gd name="T109" fmla="*/ 126 h 304"/>
                <a:gd name="T110" fmla="*/ 7 w 243"/>
                <a:gd name="T111" fmla="*/ 98 h 304"/>
                <a:gd name="T112" fmla="*/ 15 w 243"/>
                <a:gd name="T113" fmla="*/ 74 h 304"/>
                <a:gd name="T114" fmla="*/ 27 w 243"/>
                <a:gd name="T115" fmla="*/ 53 h 304"/>
                <a:gd name="T116" fmla="*/ 42 w 243"/>
                <a:gd name="T117" fmla="*/ 35 h 304"/>
                <a:gd name="T118" fmla="*/ 60 w 243"/>
                <a:gd name="T119" fmla="*/ 20 h 304"/>
                <a:gd name="T120" fmla="*/ 80 w 243"/>
                <a:gd name="T121" fmla="*/ 9 h 304"/>
                <a:gd name="T122" fmla="*/ 103 w 243"/>
                <a:gd name="T123" fmla="*/ 2 h 304"/>
                <a:gd name="T124" fmla="*/ 129 w 243"/>
                <a:gd name="T125"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3" h="304">
                  <a:moveTo>
                    <a:pt x="127" y="34"/>
                  </a:moveTo>
                  <a:lnTo>
                    <a:pt x="107" y="36"/>
                  </a:lnTo>
                  <a:lnTo>
                    <a:pt x="90" y="43"/>
                  </a:lnTo>
                  <a:lnTo>
                    <a:pt x="75" y="54"/>
                  </a:lnTo>
                  <a:lnTo>
                    <a:pt x="63" y="69"/>
                  </a:lnTo>
                  <a:lnTo>
                    <a:pt x="54" y="88"/>
                  </a:lnTo>
                  <a:lnTo>
                    <a:pt x="49" y="110"/>
                  </a:lnTo>
                  <a:lnTo>
                    <a:pt x="197" y="110"/>
                  </a:lnTo>
                  <a:lnTo>
                    <a:pt x="196" y="91"/>
                  </a:lnTo>
                  <a:lnTo>
                    <a:pt x="191" y="75"/>
                  </a:lnTo>
                  <a:lnTo>
                    <a:pt x="184" y="61"/>
                  </a:lnTo>
                  <a:lnTo>
                    <a:pt x="173" y="49"/>
                  </a:lnTo>
                  <a:lnTo>
                    <a:pt x="160" y="41"/>
                  </a:lnTo>
                  <a:lnTo>
                    <a:pt x="145" y="35"/>
                  </a:lnTo>
                  <a:lnTo>
                    <a:pt x="127" y="34"/>
                  </a:lnTo>
                  <a:close/>
                  <a:moveTo>
                    <a:pt x="129" y="0"/>
                  </a:moveTo>
                  <a:lnTo>
                    <a:pt x="154" y="2"/>
                  </a:lnTo>
                  <a:lnTo>
                    <a:pt x="176" y="8"/>
                  </a:lnTo>
                  <a:lnTo>
                    <a:pt x="194" y="17"/>
                  </a:lnTo>
                  <a:lnTo>
                    <a:pt x="210" y="29"/>
                  </a:lnTo>
                  <a:lnTo>
                    <a:pt x="222" y="44"/>
                  </a:lnTo>
                  <a:lnTo>
                    <a:pt x="231" y="61"/>
                  </a:lnTo>
                  <a:lnTo>
                    <a:pt x="238" y="79"/>
                  </a:lnTo>
                  <a:lnTo>
                    <a:pt x="242" y="99"/>
                  </a:lnTo>
                  <a:lnTo>
                    <a:pt x="243" y="122"/>
                  </a:lnTo>
                  <a:lnTo>
                    <a:pt x="243" y="131"/>
                  </a:lnTo>
                  <a:lnTo>
                    <a:pt x="242" y="143"/>
                  </a:lnTo>
                  <a:lnTo>
                    <a:pt x="47" y="143"/>
                  </a:lnTo>
                  <a:lnTo>
                    <a:pt x="47" y="171"/>
                  </a:lnTo>
                  <a:lnTo>
                    <a:pt x="50" y="194"/>
                  </a:lnTo>
                  <a:lnTo>
                    <a:pt x="56" y="214"/>
                  </a:lnTo>
                  <a:lnTo>
                    <a:pt x="64" y="231"/>
                  </a:lnTo>
                  <a:lnTo>
                    <a:pt x="75" y="244"/>
                  </a:lnTo>
                  <a:lnTo>
                    <a:pt x="89" y="255"/>
                  </a:lnTo>
                  <a:lnTo>
                    <a:pt x="105" y="262"/>
                  </a:lnTo>
                  <a:lnTo>
                    <a:pt x="123" y="266"/>
                  </a:lnTo>
                  <a:lnTo>
                    <a:pt x="144" y="267"/>
                  </a:lnTo>
                  <a:lnTo>
                    <a:pt x="167" y="266"/>
                  </a:lnTo>
                  <a:lnTo>
                    <a:pt x="189" y="262"/>
                  </a:lnTo>
                  <a:lnTo>
                    <a:pt x="210" y="256"/>
                  </a:lnTo>
                  <a:lnTo>
                    <a:pt x="228" y="249"/>
                  </a:lnTo>
                  <a:lnTo>
                    <a:pt x="232" y="286"/>
                  </a:lnTo>
                  <a:lnTo>
                    <a:pt x="203" y="296"/>
                  </a:lnTo>
                  <a:lnTo>
                    <a:pt x="171" y="302"/>
                  </a:lnTo>
                  <a:lnTo>
                    <a:pt x="136" y="304"/>
                  </a:lnTo>
                  <a:lnTo>
                    <a:pt x="108" y="302"/>
                  </a:lnTo>
                  <a:lnTo>
                    <a:pt x="83" y="297"/>
                  </a:lnTo>
                  <a:lnTo>
                    <a:pt x="62" y="288"/>
                  </a:lnTo>
                  <a:lnTo>
                    <a:pt x="43" y="275"/>
                  </a:lnTo>
                  <a:lnTo>
                    <a:pt x="28" y="259"/>
                  </a:lnTo>
                  <a:lnTo>
                    <a:pt x="15" y="238"/>
                  </a:lnTo>
                  <a:lnTo>
                    <a:pt x="7" y="214"/>
                  </a:lnTo>
                  <a:lnTo>
                    <a:pt x="1" y="186"/>
                  </a:lnTo>
                  <a:lnTo>
                    <a:pt x="0" y="154"/>
                  </a:lnTo>
                  <a:lnTo>
                    <a:pt x="1" y="126"/>
                  </a:lnTo>
                  <a:lnTo>
                    <a:pt x="7" y="98"/>
                  </a:lnTo>
                  <a:lnTo>
                    <a:pt x="15" y="74"/>
                  </a:lnTo>
                  <a:lnTo>
                    <a:pt x="27" y="53"/>
                  </a:lnTo>
                  <a:lnTo>
                    <a:pt x="42" y="35"/>
                  </a:lnTo>
                  <a:lnTo>
                    <a:pt x="60" y="20"/>
                  </a:lnTo>
                  <a:lnTo>
                    <a:pt x="80" y="9"/>
                  </a:lnTo>
                  <a:lnTo>
                    <a:pt x="103" y="2"/>
                  </a:lnTo>
                  <a:lnTo>
                    <a:pt x="12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5" name="TextBox 34"/>
          <p:cNvSpPr txBox="1"/>
          <p:nvPr userDrawn="1"/>
        </p:nvSpPr>
        <p:spPr>
          <a:xfrm>
            <a:off x="-151884" y="4609708"/>
            <a:ext cx="914400" cy="914400"/>
          </a:xfrm>
          <a:prstGeom prst="rect">
            <a:avLst/>
          </a:prstGeom>
          <a:noFill/>
        </p:spPr>
        <p:txBody>
          <a:bodyPr wrap="none" lIns="457200" tIns="0" rIns="0" bIns="457200" rtlCol="0" anchor="ctr" anchorCtr="0">
            <a:noAutofit/>
          </a:bodyPr>
          <a:lstStyle/>
          <a:p>
            <a:r>
              <a:rPr lang="en-US" sz="1000" b="0" dirty="0">
                <a:solidFill>
                  <a:srgbClr val="76777B"/>
                </a:solidFill>
              </a:rPr>
              <a:t>ENVIRONMENTAL</a:t>
            </a:r>
            <a:r>
              <a:rPr lang="en-US" sz="1000" b="0" baseline="0" dirty="0">
                <a:solidFill>
                  <a:srgbClr val="76777B"/>
                </a:solidFill>
              </a:rPr>
              <a:t> SCIENCE DIVISION</a:t>
            </a:r>
            <a:endParaRPr lang="en-US" sz="1000" b="0" dirty="0">
              <a:solidFill>
                <a:srgbClr val="76777B"/>
              </a:solidFill>
            </a:endParaRPr>
          </a:p>
        </p:txBody>
      </p:sp>
    </p:spTree>
    <p:custDataLst>
      <p:tags r:id="rId1"/>
    </p:custDataLst>
    <p:extLst>
      <p:ext uri="{BB962C8B-B14F-4D97-AF65-F5344CB8AC3E}">
        <p14:creationId xmlns:p14="http://schemas.microsoft.com/office/powerpoint/2010/main" val="12748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Video">
    <p:spTree>
      <p:nvGrpSpPr>
        <p:cNvPr id="1" name=""/>
        <p:cNvGrpSpPr/>
        <p:nvPr/>
      </p:nvGrpSpPr>
      <p:grpSpPr>
        <a:xfrm>
          <a:off x="0" y="0"/>
          <a:ext cx="0" cy="0"/>
          <a:chOff x="0" y="0"/>
          <a:chExt cx="0" cy="0"/>
        </a:xfrm>
      </p:grpSpPr>
      <p:sp>
        <p:nvSpPr>
          <p:cNvPr id="3" name="Rectangle 2"/>
          <p:cNvSpPr/>
          <p:nvPr/>
        </p:nvSpPr>
        <p:spPr>
          <a:xfrm>
            <a:off x="0" y="-5043"/>
            <a:ext cx="9144000" cy="5148543"/>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57201" y="386954"/>
            <a:ext cx="8372901" cy="604513"/>
          </a:xfrm>
        </p:spPr>
        <p:txBody>
          <a:bodyPr anchor="b"/>
          <a:lstStyle>
            <a:lvl1pPr>
              <a:defRPr b="1">
                <a:solidFill>
                  <a:schemeClr val="bg1"/>
                </a:solidFill>
              </a:defRPr>
            </a:lvl1pPr>
          </a:lstStyle>
          <a:p>
            <a:r>
              <a:rPr lang="en-US" dirty="0"/>
              <a:t>TITLE AND CONTENT SLIDE. </a:t>
            </a:r>
            <a:br>
              <a:rPr lang="en-US" dirty="0"/>
            </a:br>
            <a:r>
              <a:rPr lang="en-US" dirty="0"/>
              <a:t>Headline in all caps, Arial Font.</a:t>
            </a:r>
          </a:p>
        </p:txBody>
      </p:sp>
    </p:spTree>
    <p:custDataLst>
      <p:tags r:id="rId1"/>
    </p:custDataLst>
    <p:extLst>
      <p:ext uri="{BB962C8B-B14F-4D97-AF65-F5344CB8AC3E}">
        <p14:creationId xmlns:p14="http://schemas.microsoft.com/office/powerpoint/2010/main" val="3595309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60286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Break3">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2" y="0"/>
            <a:ext cx="9144001" cy="4498042"/>
          </a:xfrm>
          <a:prstGeom prst="rect">
            <a:avLst/>
          </a:prstGeom>
        </p:spPr>
      </p:pic>
      <p:sp>
        <p:nvSpPr>
          <p:cNvPr id="3" name="Rectangle 2"/>
          <p:cNvSpPr/>
          <p:nvPr userDrawn="1"/>
        </p:nvSpPr>
        <p:spPr>
          <a:xfrm>
            <a:off x="0" y="-10684"/>
            <a:ext cx="9144000" cy="4498848"/>
          </a:xfrm>
          <a:prstGeom prst="rect">
            <a:avLst/>
          </a:prstGeom>
          <a:solidFill>
            <a:schemeClr val="accent2">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TextBox 78"/>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grpSp>
        <p:nvGrpSpPr>
          <p:cNvPr id="168" name="Group 13"/>
          <p:cNvGrpSpPr>
            <a:grpSpLocks noChangeAspect="1"/>
          </p:cNvGrpSpPr>
          <p:nvPr userDrawn="1"/>
        </p:nvGrpSpPr>
        <p:grpSpPr bwMode="auto">
          <a:xfrm>
            <a:off x="7416800" y="4495800"/>
            <a:ext cx="1589554" cy="622000"/>
            <a:chOff x="845" y="759"/>
            <a:chExt cx="1104" cy="432"/>
          </a:xfrm>
        </p:grpSpPr>
        <p:sp>
          <p:nvSpPr>
            <p:cNvPr id="169" name="Rectangle 14"/>
            <p:cNvSpPr>
              <a:spLocks noChangeArrowheads="1"/>
            </p:cNvSpPr>
            <p:nvPr userDrawn="1"/>
          </p:nvSpPr>
          <p:spPr bwMode="auto">
            <a:xfrm>
              <a:off x="845" y="759"/>
              <a:ext cx="1104" cy="432"/>
            </a:xfrm>
            <a:prstGeom prst="rect">
              <a:avLst/>
            </a:prstGeom>
            <a:noFill/>
            <a:ln w="0">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 name="Freeform 15"/>
            <p:cNvSpPr>
              <a:spLocks noEditPoints="1"/>
            </p:cNvSpPr>
            <p:nvPr userDrawn="1"/>
          </p:nvSpPr>
          <p:spPr bwMode="auto">
            <a:xfrm>
              <a:off x="1645" y="873"/>
              <a:ext cx="194" cy="168"/>
            </a:xfrm>
            <a:custGeom>
              <a:avLst/>
              <a:gdLst>
                <a:gd name="T0" fmla="*/ 405 w 580"/>
                <a:gd name="T1" fmla="*/ 360 h 502"/>
                <a:gd name="T2" fmla="*/ 441 w 580"/>
                <a:gd name="T3" fmla="*/ 422 h 502"/>
                <a:gd name="T4" fmla="*/ 473 w 580"/>
                <a:gd name="T5" fmla="*/ 478 h 502"/>
                <a:gd name="T6" fmla="*/ 485 w 580"/>
                <a:gd name="T7" fmla="*/ 478 h 502"/>
                <a:gd name="T8" fmla="*/ 518 w 580"/>
                <a:gd name="T9" fmla="*/ 422 h 502"/>
                <a:gd name="T10" fmla="*/ 554 w 580"/>
                <a:gd name="T11" fmla="*/ 360 h 502"/>
                <a:gd name="T12" fmla="*/ 392 w 580"/>
                <a:gd name="T13" fmla="*/ 338 h 502"/>
                <a:gd name="T14" fmla="*/ 186 w 580"/>
                <a:gd name="T15" fmla="*/ 357 h 502"/>
                <a:gd name="T16" fmla="*/ 153 w 580"/>
                <a:gd name="T17" fmla="*/ 415 h 502"/>
                <a:gd name="T18" fmla="*/ 119 w 580"/>
                <a:gd name="T19" fmla="*/ 473 h 502"/>
                <a:gd name="T20" fmla="*/ 471 w 580"/>
                <a:gd name="T21" fmla="*/ 493 h 502"/>
                <a:gd name="T22" fmla="*/ 452 w 580"/>
                <a:gd name="T23" fmla="*/ 461 h 502"/>
                <a:gd name="T24" fmla="*/ 416 w 580"/>
                <a:gd name="T25" fmla="*/ 399 h 502"/>
                <a:gd name="T26" fmla="*/ 387 w 580"/>
                <a:gd name="T27" fmla="*/ 347 h 502"/>
                <a:gd name="T28" fmla="*/ 13 w 580"/>
                <a:gd name="T29" fmla="*/ 338 h 502"/>
                <a:gd name="T30" fmla="*/ 33 w 580"/>
                <a:gd name="T31" fmla="*/ 373 h 502"/>
                <a:gd name="T32" fmla="*/ 71 w 580"/>
                <a:gd name="T33" fmla="*/ 438 h 502"/>
                <a:gd name="T34" fmla="*/ 98 w 580"/>
                <a:gd name="T35" fmla="*/ 485 h 502"/>
                <a:gd name="T36" fmla="*/ 112 w 580"/>
                <a:gd name="T37" fmla="*/ 467 h 502"/>
                <a:gd name="T38" fmla="*/ 148 w 580"/>
                <a:gd name="T39" fmla="*/ 405 h 502"/>
                <a:gd name="T40" fmla="*/ 180 w 580"/>
                <a:gd name="T41" fmla="*/ 349 h 502"/>
                <a:gd name="T42" fmla="*/ 290 w 580"/>
                <a:gd name="T43" fmla="*/ 178 h 502"/>
                <a:gd name="T44" fmla="*/ 270 w 580"/>
                <a:gd name="T45" fmla="*/ 213 h 502"/>
                <a:gd name="T46" fmla="*/ 232 w 580"/>
                <a:gd name="T47" fmla="*/ 278 h 502"/>
                <a:gd name="T48" fmla="*/ 204 w 580"/>
                <a:gd name="T49" fmla="*/ 326 h 502"/>
                <a:gd name="T50" fmla="*/ 370 w 580"/>
                <a:gd name="T51" fmla="*/ 319 h 502"/>
                <a:gd name="T52" fmla="*/ 338 w 580"/>
                <a:gd name="T53" fmla="*/ 262 h 502"/>
                <a:gd name="T54" fmla="*/ 302 w 580"/>
                <a:gd name="T55" fmla="*/ 200 h 502"/>
                <a:gd name="T56" fmla="*/ 384 w 580"/>
                <a:gd name="T57" fmla="*/ 14 h 502"/>
                <a:gd name="T58" fmla="*/ 366 w 580"/>
                <a:gd name="T59" fmla="*/ 47 h 502"/>
                <a:gd name="T60" fmla="*/ 330 w 580"/>
                <a:gd name="T61" fmla="*/ 109 h 502"/>
                <a:gd name="T62" fmla="*/ 300 w 580"/>
                <a:gd name="T63" fmla="*/ 160 h 502"/>
                <a:gd name="T64" fmla="*/ 301 w 580"/>
                <a:gd name="T65" fmla="*/ 178 h 502"/>
                <a:gd name="T66" fmla="*/ 331 w 580"/>
                <a:gd name="T67" fmla="*/ 232 h 502"/>
                <a:gd name="T68" fmla="*/ 369 w 580"/>
                <a:gd name="T69" fmla="*/ 296 h 502"/>
                <a:gd name="T70" fmla="*/ 387 w 580"/>
                <a:gd name="T71" fmla="*/ 329 h 502"/>
                <a:gd name="T72" fmla="*/ 554 w 580"/>
                <a:gd name="T73" fmla="*/ 307 h 502"/>
                <a:gd name="T74" fmla="*/ 510 w 580"/>
                <a:gd name="T75" fmla="*/ 231 h 502"/>
                <a:gd name="T76" fmla="*/ 454 w 580"/>
                <a:gd name="T77" fmla="*/ 135 h 502"/>
                <a:gd name="T78" fmla="*/ 406 w 580"/>
                <a:gd name="T79" fmla="*/ 52 h 502"/>
                <a:gd name="T80" fmla="*/ 384 w 580"/>
                <a:gd name="T81" fmla="*/ 14 h 502"/>
                <a:gd name="T82" fmla="*/ 182 w 580"/>
                <a:gd name="T83" fmla="*/ 36 h 502"/>
                <a:gd name="T84" fmla="*/ 138 w 580"/>
                <a:gd name="T85" fmla="*/ 112 h 502"/>
                <a:gd name="T86" fmla="*/ 83 w 580"/>
                <a:gd name="T87" fmla="*/ 208 h 502"/>
                <a:gd name="T88" fmla="*/ 35 w 580"/>
                <a:gd name="T89" fmla="*/ 291 h 502"/>
                <a:gd name="T90" fmla="*/ 13 w 580"/>
                <a:gd name="T91" fmla="*/ 329 h 502"/>
                <a:gd name="T92" fmla="*/ 203 w 580"/>
                <a:gd name="T93" fmla="*/ 310 h 502"/>
                <a:gd name="T94" fmla="*/ 239 w 580"/>
                <a:gd name="T95" fmla="*/ 249 h 502"/>
                <a:gd name="T96" fmla="*/ 273 w 580"/>
                <a:gd name="T97" fmla="*/ 188 h 502"/>
                <a:gd name="T98" fmla="*/ 283 w 580"/>
                <a:gd name="T99" fmla="*/ 167 h 502"/>
                <a:gd name="T100" fmla="*/ 259 w 580"/>
                <a:gd name="T101" fmla="*/ 124 h 502"/>
                <a:gd name="T102" fmla="*/ 222 w 580"/>
                <a:gd name="T103" fmla="*/ 61 h 502"/>
                <a:gd name="T104" fmla="*/ 196 w 580"/>
                <a:gd name="T105" fmla="*/ 17 h 502"/>
                <a:gd name="T106" fmla="*/ 209 w 580"/>
                <a:gd name="T107" fmla="*/ 20 h 502"/>
                <a:gd name="T108" fmla="*/ 242 w 580"/>
                <a:gd name="T109" fmla="*/ 77 h 502"/>
                <a:gd name="T110" fmla="*/ 277 w 580"/>
                <a:gd name="T111" fmla="*/ 138 h 502"/>
                <a:gd name="T112" fmla="*/ 292 w 580"/>
                <a:gd name="T113" fmla="*/ 157 h 502"/>
                <a:gd name="T114" fmla="*/ 319 w 580"/>
                <a:gd name="T115" fmla="*/ 110 h 502"/>
                <a:gd name="T116" fmla="*/ 356 w 580"/>
                <a:gd name="T117" fmla="*/ 44 h 502"/>
                <a:gd name="T118" fmla="*/ 376 w 580"/>
                <a:gd name="T119" fmla="*/ 9 h 502"/>
                <a:gd name="T120" fmla="*/ 580 w 580"/>
                <a:gd name="T121" fmla="*/ 334 h 502"/>
                <a:gd name="T122" fmla="*/ 192 w 580"/>
                <a:gd name="T123" fmla="*/ 0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80" h="502">
                  <a:moveTo>
                    <a:pt x="392" y="338"/>
                  </a:moveTo>
                  <a:lnTo>
                    <a:pt x="394" y="342"/>
                  </a:lnTo>
                  <a:lnTo>
                    <a:pt x="399" y="349"/>
                  </a:lnTo>
                  <a:lnTo>
                    <a:pt x="405" y="360"/>
                  </a:lnTo>
                  <a:lnTo>
                    <a:pt x="413" y="373"/>
                  </a:lnTo>
                  <a:lnTo>
                    <a:pt x="421" y="389"/>
                  </a:lnTo>
                  <a:lnTo>
                    <a:pt x="431" y="405"/>
                  </a:lnTo>
                  <a:lnTo>
                    <a:pt x="441" y="422"/>
                  </a:lnTo>
                  <a:lnTo>
                    <a:pt x="450" y="438"/>
                  </a:lnTo>
                  <a:lnTo>
                    <a:pt x="459" y="453"/>
                  </a:lnTo>
                  <a:lnTo>
                    <a:pt x="467" y="467"/>
                  </a:lnTo>
                  <a:lnTo>
                    <a:pt x="473" y="478"/>
                  </a:lnTo>
                  <a:lnTo>
                    <a:pt x="477" y="485"/>
                  </a:lnTo>
                  <a:lnTo>
                    <a:pt x="479" y="488"/>
                  </a:lnTo>
                  <a:lnTo>
                    <a:pt x="481" y="485"/>
                  </a:lnTo>
                  <a:lnTo>
                    <a:pt x="485" y="478"/>
                  </a:lnTo>
                  <a:lnTo>
                    <a:pt x="491" y="467"/>
                  </a:lnTo>
                  <a:lnTo>
                    <a:pt x="500" y="453"/>
                  </a:lnTo>
                  <a:lnTo>
                    <a:pt x="509" y="438"/>
                  </a:lnTo>
                  <a:lnTo>
                    <a:pt x="518" y="422"/>
                  </a:lnTo>
                  <a:lnTo>
                    <a:pt x="528" y="405"/>
                  </a:lnTo>
                  <a:lnTo>
                    <a:pt x="538" y="389"/>
                  </a:lnTo>
                  <a:lnTo>
                    <a:pt x="546" y="373"/>
                  </a:lnTo>
                  <a:lnTo>
                    <a:pt x="554" y="360"/>
                  </a:lnTo>
                  <a:lnTo>
                    <a:pt x="560" y="349"/>
                  </a:lnTo>
                  <a:lnTo>
                    <a:pt x="565" y="342"/>
                  </a:lnTo>
                  <a:lnTo>
                    <a:pt x="567" y="338"/>
                  </a:lnTo>
                  <a:lnTo>
                    <a:pt x="392" y="338"/>
                  </a:lnTo>
                  <a:close/>
                  <a:moveTo>
                    <a:pt x="197" y="338"/>
                  </a:moveTo>
                  <a:lnTo>
                    <a:pt x="196" y="341"/>
                  </a:lnTo>
                  <a:lnTo>
                    <a:pt x="192" y="347"/>
                  </a:lnTo>
                  <a:lnTo>
                    <a:pt x="186" y="357"/>
                  </a:lnTo>
                  <a:lnTo>
                    <a:pt x="179" y="369"/>
                  </a:lnTo>
                  <a:lnTo>
                    <a:pt x="171" y="383"/>
                  </a:lnTo>
                  <a:lnTo>
                    <a:pt x="162" y="399"/>
                  </a:lnTo>
                  <a:lnTo>
                    <a:pt x="153" y="415"/>
                  </a:lnTo>
                  <a:lnTo>
                    <a:pt x="144" y="431"/>
                  </a:lnTo>
                  <a:lnTo>
                    <a:pt x="135" y="446"/>
                  </a:lnTo>
                  <a:lnTo>
                    <a:pt x="126" y="461"/>
                  </a:lnTo>
                  <a:lnTo>
                    <a:pt x="119" y="473"/>
                  </a:lnTo>
                  <a:lnTo>
                    <a:pt x="114" y="483"/>
                  </a:lnTo>
                  <a:lnTo>
                    <a:pt x="110" y="490"/>
                  </a:lnTo>
                  <a:lnTo>
                    <a:pt x="108" y="493"/>
                  </a:lnTo>
                  <a:lnTo>
                    <a:pt x="471" y="493"/>
                  </a:lnTo>
                  <a:lnTo>
                    <a:pt x="469" y="490"/>
                  </a:lnTo>
                  <a:lnTo>
                    <a:pt x="465" y="483"/>
                  </a:lnTo>
                  <a:lnTo>
                    <a:pt x="460" y="473"/>
                  </a:lnTo>
                  <a:lnTo>
                    <a:pt x="452" y="461"/>
                  </a:lnTo>
                  <a:lnTo>
                    <a:pt x="444" y="446"/>
                  </a:lnTo>
                  <a:lnTo>
                    <a:pt x="435" y="431"/>
                  </a:lnTo>
                  <a:lnTo>
                    <a:pt x="426" y="415"/>
                  </a:lnTo>
                  <a:lnTo>
                    <a:pt x="416" y="399"/>
                  </a:lnTo>
                  <a:lnTo>
                    <a:pt x="408" y="383"/>
                  </a:lnTo>
                  <a:lnTo>
                    <a:pt x="399" y="369"/>
                  </a:lnTo>
                  <a:lnTo>
                    <a:pt x="392" y="357"/>
                  </a:lnTo>
                  <a:lnTo>
                    <a:pt x="387" y="347"/>
                  </a:lnTo>
                  <a:lnTo>
                    <a:pt x="383" y="341"/>
                  </a:lnTo>
                  <a:lnTo>
                    <a:pt x="382" y="338"/>
                  </a:lnTo>
                  <a:lnTo>
                    <a:pt x="197" y="338"/>
                  </a:lnTo>
                  <a:close/>
                  <a:moveTo>
                    <a:pt x="13" y="338"/>
                  </a:moveTo>
                  <a:lnTo>
                    <a:pt x="15" y="342"/>
                  </a:lnTo>
                  <a:lnTo>
                    <a:pt x="19" y="349"/>
                  </a:lnTo>
                  <a:lnTo>
                    <a:pt x="25" y="359"/>
                  </a:lnTo>
                  <a:lnTo>
                    <a:pt x="33" y="373"/>
                  </a:lnTo>
                  <a:lnTo>
                    <a:pt x="42" y="388"/>
                  </a:lnTo>
                  <a:lnTo>
                    <a:pt x="51" y="405"/>
                  </a:lnTo>
                  <a:lnTo>
                    <a:pt x="61" y="421"/>
                  </a:lnTo>
                  <a:lnTo>
                    <a:pt x="71" y="438"/>
                  </a:lnTo>
                  <a:lnTo>
                    <a:pt x="80" y="453"/>
                  </a:lnTo>
                  <a:lnTo>
                    <a:pt x="87" y="467"/>
                  </a:lnTo>
                  <a:lnTo>
                    <a:pt x="94" y="478"/>
                  </a:lnTo>
                  <a:lnTo>
                    <a:pt x="98" y="485"/>
                  </a:lnTo>
                  <a:lnTo>
                    <a:pt x="100" y="488"/>
                  </a:lnTo>
                  <a:lnTo>
                    <a:pt x="102" y="485"/>
                  </a:lnTo>
                  <a:lnTo>
                    <a:pt x="106" y="478"/>
                  </a:lnTo>
                  <a:lnTo>
                    <a:pt x="112" y="467"/>
                  </a:lnTo>
                  <a:lnTo>
                    <a:pt x="120" y="453"/>
                  </a:lnTo>
                  <a:lnTo>
                    <a:pt x="129" y="438"/>
                  </a:lnTo>
                  <a:lnTo>
                    <a:pt x="138" y="422"/>
                  </a:lnTo>
                  <a:lnTo>
                    <a:pt x="148" y="405"/>
                  </a:lnTo>
                  <a:lnTo>
                    <a:pt x="157" y="389"/>
                  </a:lnTo>
                  <a:lnTo>
                    <a:pt x="166" y="373"/>
                  </a:lnTo>
                  <a:lnTo>
                    <a:pt x="174" y="360"/>
                  </a:lnTo>
                  <a:lnTo>
                    <a:pt x="180" y="349"/>
                  </a:lnTo>
                  <a:lnTo>
                    <a:pt x="184" y="342"/>
                  </a:lnTo>
                  <a:lnTo>
                    <a:pt x="186" y="338"/>
                  </a:lnTo>
                  <a:lnTo>
                    <a:pt x="13" y="338"/>
                  </a:lnTo>
                  <a:close/>
                  <a:moveTo>
                    <a:pt x="290" y="178"/>
                  </a:moveTo>
                  <a:lnTo>
                    <a:pt x="288" y="182"/>
                  </a:lnTo>
                  <a:lnTo>
                    <a:pt x="284" y="189"/>
                  </a:lnTo>
                  <a:lnTo>
                    <a:pt x="277" y="200"/>
                  </a:lnTo>
                  <a:lnTo>
                    <a:pt x="270" y="213"/>
                  </a:lnTo>
                  <a:lnTo>
                    <a:pt x="261" y="229"/>
                  </a:lnTo>
                  <a:lnTo>
                    <a:pt x="251" y="245"/>
                  </a:lnTo>
                  <a:lnTo>
                    <a:pt x="242" y="262"/>
                  </a:lnTo>
                  <a:lnTo>
                    <a:pt x="232" y="278"/>
                  </a:lnTo>
                  <a:lnTo>
                    <a:pt x="224" y="293"/>
                  </a:lnTo>
                  <a:lnTo>
                    <a:pt x="215" y="308"/>
                  </a:lnTo>
                  <a:lnTo>
                    <a:pt x="209" y="319"/>
                  </a:lnTo>
                  <a:lnTo>
                    <a:pt x="204" y="326"/>
                  </a:lnTo>
                  <a:lnTo>
                    <a:pt x="202" y="329"/>
                  </a:lnTo>
                  <a:lnTo>
                    <a:pt x="376" y="329"/>
                  </a:lnTo>
                  <a:lnTo>
                    <a:pt x="375" y="326"/>
                  </a:lnTo>
                  <a:lnTo>
                    <a:pt x="370" y="319"/>
                  </a:lnTo>
                  <a:lnTo>
                    <a:pt x="364" y="308"/>
                  </a:lnTo>
                  <a:lnTo>
                    <a:pt x="356" y="293"/>
                  </a:lnTo>
                  <a:lnTo>
                    <a:pt x="347" y="278"/>
                  </a:lnTo>
                  <a:lnTo>
                    <a:pt x="338" y="262"/>
                  </a:lnTo>
                  <a:lnTo>
                    <a:pt x="328" y="245"/>
                  </a:lnTo>
                  <a:lnTo>
                    <a:pt x="319" y="229"/>
                  </a:lnTo>
                  <a:lnTo>
                    <a:pt x="310" y="213"/>
                  </a:lnTo>
                  <a:lnTo>
                    <a:pt x="302" y="200"/>
                  </a:lnTo>
                  <a:lnTo>
                    <a:pt x="296" y="189"/>
                  </a:lnTo>
                  <a:lnTo>
                    <a:pt x="292" y="182"/>
                  </a:lnTo>
                  <a:lnTo>
                    <a:pt x="290" y="178"/>
                  </a:lnTo>
                  <a:close/>
                  <a:moveTo>
                    <a:pt x="384" y="14"/>
                  </a:moveTo>
                  <a:lnTo>
                    <a:pt x="383" y="17"/>
                  </a:lnTo>
                  <a:lnTo>
                    <a:pt x="379" y="23"/>
                  </a:lnTo>
                  <a:lnTo>
                    <a:pt x="373" y="33"/>
                  </a:lnTo>
                  <a:lnTo>
                    <a:pt x="366" y="47"/>
                  </a:lnTo>
                  <a:lnTo>
                    <a:pt x="358" y="61"/>
                  </a:lnTo>
                  <a:lnTo>
                    <a:pt x="349" y="77"/>
                  </a:lnTo>
                  <a:lnTo>
                    <a:pt x="339" y="93"/>
                  </a:lnTo>
                  <a:lnTo>
                    <a:pt x="330" y="109"/>
                  </a:lnTo>
                  <a:lnTo>
                    <a:pt x="321" y="124"/>
                  </a:lnTo>
                  <a:lnTo>
                    <a:pt x="313" y="139"/>
                  </a:lnTo>
                  <a:lnTo>
                    <a:pt x="306" y="151"/>
                  </a:lnTo>
                  <a:lnTo>
                    <a:pt x="300" y="160"/>
                  </a:lnTo>
                  <a:lnTo>
                    <a:pt x="297" y="167"/>
                  </a:lnTo>
                  <a:lnTo>
                    <a:pt x="295" y="169"/>
                  </a:lnTo>
                  <a:lnTo>
                    <a:pt x="297" y="172"/>
                  </a:lnTo>
                  <a:lnTo>
                    <a:pt x="301" y="178"/>
                  </a:lnTo>
                  <a:lnTo>
                    <a:pt x="306" y="188"/>
                  </a:lnTo>
                  <a:lnTo>
                    <a:pt x="314" y="201"/>
                  </a:lnTo>
                  <a:lnTo>
                    <a:pt x="322" y="216"/>
                  </a:lnTo>
                  <a:lnTo>
                    <a:pt x="331" y="232"/>
                  </a:lnTo>
                  <a:lnTo>
                    <a:pt x="341" y="249"/>
                  </a:lnTo>
                  <a:lnTo>
                    <a:pt x="351" y="265"/>
                  </a:lnTo>
                  <a:lnTo>
                    <a:pt x="360" y="282"/>
                  </a:lnTo>
                  <a:lnTo>
                    <a:pt x="369" y="296"/>
                  </a:lnTo>
                  <a:lnTo>
                    <a:pt x="376" y="310"/>
                  </a:lnTo>
                  <a:lnTo>
                    <a:pt x="382" y="320"/>
                  </a:lnTo>
                  <a:lnTo>
                    <a:pt x="386" y="327"/>
                  </a:lnTo>
                  <a:lnTo>
                    <a:pt x="387" y="329"/>
                  </a:lnTo>
                  <a:lnTo>
                    <a:pt x="567" y="329"/>
                  </a:lnTo>
                  <a:lnTo>
                    <a:pt x="565" y="326"/>
                  </a:lnTo>
                  <a:lnTo>
                    <a:pt x="560" y="319"/>
                  </a:lnTo>
                  <a:lnTo>
                    <a:pt x="554" y="307"/>
                  </a:lnTo>
                  <a:lnTo>
                    <a:pt x="545" y="291"/>
                  </a:lnTo>
                  <a:lnTo>
                    <a:pt x="535" y="273"/>
                  </a:lnTo>
                  <a:lnTo>
                    <a:pt x="523" y="253"/>
                  </a:lnTo>
                  <a:lnTo>
                    <a:pt x="510" y="231"/>
                  </a:lnTo>
                  <a:lnTo>
                    <a:pt x="496" y="208"/>
                  </a:lnTo>
                  <a:lnTo>
                    <a:pt x="482" y="184"/>
                  </a:lnTo>
                  <a:lnTo>
                    <a:pt x="468" y="159"/>
                  </a:lnTo>
                  <a:lnTo>
                    <a:pt x="454" y="135"/>
                  </a:lnTo>
                  <a:lnTo>
                    <a:pt x="441" y="112"/>
                  </a:lnTo>
                  <a:lnTo>
                    <a:pt x="428" y="90"/>
                  </a:lnTo>
                  <a:lnTo>
                    <a:pt x="416" y="70"/>
                  </a:lnTo>
                  <a:lnTo>
                    <a:pt x="406" y="52"/>
                  </a:lnTo>
                  <a:lnTo>
                    <a:pt x="397" y="36"/>
                  </a:lnTo>
                  <a:lnTo>
                    <a:pt x="391" y="24"/>
                  </a:lnTo>
                  <a:lnTo>
                    <a:pt x="386" y="17"/>
                  </a:lnTo>
                  <a:lnTo>
                    <a:pt x="384" y="14"/>
                  </a:lnTo>
                  <a:close/>
                  <a:moveTo>
                    <a:pt x="194" y="14"/>
                  </a:moveTo>
                  <a:lnTo>
                    <a:pt x="193" y="17"/>
                  </a:lnTo>
                  <a:lnTo>
                    <a:pt x="188" y="24"/>
                  </a:lnTo>
                  <a:lnTo>
                    <a:pt x="182" y="36"/>
                  </a:lnTo>
                  <a:lnTo>
                    <a:pt x="173" y="52"/>
                  </a:lnTo>
                  <a:lnTo>
                    <a:pt x="163" y="70"/>
                  </a:lnTo>
                  <a:lnTo>
                    <a:pt x="151" y="90"/>
                  </a:lnTo>
                  <a:lnTo>
                    <a:pt x="138" y="112"/>
                  </a:lnTo>
                  <a:lnTo>
                    <a:pt x="125" y="135"/>
                  </a:lnTo>
                  <a:lnTo>
                    <a:pt x="111" y="159"/>
                  </a:lnTo>
                  <a:lnTo>
                    <a:pt x="97" y="184"/>
                  </a:lnTo>
                  <a:lnTo>
                    <a:pt x="83" y="208"/>
                  </a:lnTo>
                  <a:lnTo>
                    <a:pt x="69" y="231"/>
                  </a:lnTo>
                  <a:lnTo>
                    <a:pt x="57" y="253"/>
                  </a:lnTo>
                  <a:lnTo>
                    <a:pt x="45" y="273"/>
                  </a:lnTo>
                  <a:lnTo>
                    <a:pt x="35" y="291"/>
                  </a:lnTo>
                  <a:lnTo>
                    <a:pt x="26" y="307"/>
                  </a:lnTo>
                  <a:lnTo>
                    <a:pt x="19" y="319"/>
                  </a:lnTo>
                  <a:lnTo>
                    <a:pt x="15" y="326"/>
                  </a:lnTo>
                  <a:lnTo>
                    <a:pt x="13" y="329"/>
                  </a:lnTo>
                  <a:lnTo>
                    <a:pt x="192" y="329"/>
                  </a:lnTo>
                  <a:lnTo>
                    <a:pt x="193" y="327"/>
                  </a:lnTo>
                  <a:lnTo>
                    <a:pt x="197" y="320"/>
                  </a:lnTo>
                  <a:lnTo>
                    <a:pt x="203" y="310"/>
                  </a:lnTo>
                  <a:lnTo>
                    <a:pt x="210" y="296"/>
                  </a:lnTo>
                  <a:lnTo>
                    <a:pt x="219" y="282"/>
                  </a:lnTo>
                  <a:lnTo>
                    <a:pt x="229" y="265"/>
                  </a:lnTo>
                  <a:lnTo>
                    <a:pt x="239" y="249"/>
                  </a:lnTo>
                  <a:lnTo>
                    <a:pt x="248" y="232"/>
                  </a:lnTo>
                  <a:lnTo>
                    <a:pt x="258" y="216"/>
                  </a:lnTo>
                  <a:lnTo>
                    <a:pt x="266" y="201"/>
                  </a:lnTo>
                  <a:lnTo>
                    <a:pt x="273" y="188"/>
                  </a:lnTo>
                  <a:lnTo>
                    <a:pt x="279" y="178"/>
                  </a:lnTo>
                  <a:lnTo>
                    <a:pt x="283" y="172"/>
                  </a:lnTo>
                  <a:lnTo>
                    <a:pt x="285" y="169"/>
                  </a:lnTo>
                  <a:lnTo>
                    <a:pt x="283" y="167"/>
                  </a:lnTo>
                  <a:lnTo>
                    <a:pt x="280" y="160"/>
                  </a:lnTo>
                  <a:lnTo>
                    <a:pt x="274" y="151"/>
                  </a:lnTo>
                  <a:lnTo>
                    <a:pt x="267" y="139"/>
                  </a:lnTo>
                  <a:lnTo>
                    <a:pt x="259" y="124"/>
                  </a:lnTo>
                  <a:lnTo>
                    <a:pt x="250" y="109"/>
                  </a:lnTo>
                  <a:lnTo>
                    <a:pt x="241" y="93"/>
                  </a:lnTo>
                  <a:lnTo>
                    <a:pt x="231" y="77"/>
                  </a:lnTo>
                  <a:lnTo>
                    <a:pt x="222" y="61"/>
                  </a:lnTo>
                  <a:lnTo>
                    <a:pt x="213" y="47"/>
                  </a:lnTo>
                  <a:lnTo>
                    <a:pt x="206" y="33"/>
                  </a:lnTo>
                  <a:lnTo>
                    <a:pt x="200" y="23"/>
                  </a:lnTo>
                  <a:lnTo>
                    <a:pt x="196" y="17"/>
                  </a:lnTo>
                  <a:lnTo>
                    <a:pt x="194" y="14"/>
                  </a:lnTo>
                  <a:close/>
                  <a:moveTo>
                    <a:pt x="202" y="9"/>
                  </a:moveTo>
                  <a:lnTo>
                    <a:pt x="204" y="12"/>
                  </a:lnTo>
                  <a:lnTo>
                    <a:pt x="209" y="20"/>
                  </a:lnTo>
                  <a:lnTo>
                    <a:pt x="215" y="30"/>
                  </a:lnTo>
                  <a:lnTo>
                    <a:pt x="224" y="44"/>
                  </a:lnTo>
                  <a:lnTo>
                    <a:pt x="232" y="60"/>
                  </a:lnTo>
                  <a:lnTo>
                    <a:pt x="242" y="77"/>
                  </a:lnTo>
                  <a:lnTo>
                    <a:pt x="251" y="93"/>
                  </a:lnTo>
                  <a:lnTo>
                    <a:pt x="261" y="110"/>
                  </a:lnTo>
                  <a:lnTo>
                    <a:pt x="270" y="125"/>
                  </a:lnTo>
                  <a:lnTo>
                    <a:pt x="277" y="138"/>
                  </a:lnTo>
                  <a:lnTo>
                    <a:pt x="284" y="149"/>
                  </a:lnTo>
                  <a:lnTo>
                    <a:pt x="288" y="157"/>
                  </a:lnTo>
                  <a:lnTo>
                    <a:pt x="290" y="160"/>
                  </a:lnTo>
                  <a:lnTo>
                    <a:pt x="292" y="157"/>
                  </a:lnTo>
                  <a:lnTo>
                    <a:pt x="296" y="149"/>
                  </a:lnTo>
                  <a:lnTo>
                    <a:pt x="302" y="138"/>
                  </a:lnTo>
                  <a:lnTo>
                    <a:pt x="310" y="125"/>
                  </a:lnTo>
                  <a:lnTo>
                    <a:pt x="319" y="110"/>
                  </a:lnTo>
                  <a:lnTo>
                    <a:pt x="328" y="93"/>
                  </a:lnTo>
                  <a:lnTo>
                    <a:pt x="338" y="77"/>
                  </a:lnTo>
                  <a:lnTo>
                    <a:pt x="347" y="60"/>
                  </a:lnTo>
                  <a:lnTo>
                    <a:pt x="356" y="44"/>
                  </a:lnTo>
                  <a:lnTo>
                    <a:pt x="364" y="30"/>
                  </a:lnTo>
                  <a:lnTo>
                    <a:pt x="370" y="20"/>
                  </a:lnTo>
                  <a:lnTo>
                    <a:pt x="375" y="12"/>
                  </a:lnTo>
                  <a:lnTo>
                    <a:pt x="376" y="9"/>
                  </a:lnTo>
                  <a:lnTo>
                    <a:pt x="202" y="9"/>
                  </a:lnTo>
                  <a:close/>
                  <a:moveTo>
                    <a:pt x="192" y="0"/>
                  </a:moveTo>
                  <a:lnTo>
                    <a:pt x="387" y="0"/>
                  </a:lnTo>
                  <a:lnTo>
                    <a:pt x="580" y="334"/>
                  </a:lnTo>
                  <a:lnTo>
                    <a:pt x="482" y="502"/>
                  </a:lnTo>
                  <a:lnTo>
                    <a:pt x="97" y="502"/>
                  </a:lnTo>
                  <a:lnTo>
                    <a:pt x="0" y="334"/>
                  </a:lnTo>
                  <a:lnTo>
                    <a:pt x="192"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16"/>
            <p:cNvSpPr>
              <a:spLocks/>
            </p:cNvSpPr>
            <p:nvPr userDrawn="1"/>
          </p:nvSpPr>
          <p:spPr bwMode="auto">
            <a:xfrm>
              <a:off x="1238" y="1077"/>
              <a:ext cx="28" cy="34"/>
            </a:xfrm>
            <a:custGeom>
              <a:avLst/>
              <a:gdLst>
                <a:gd name="T0" fmla="*/ 0 w 84"/>
                <a:gd name="T1" fmla="*/ 0 h 101"/>
                <a:gd name="T2" fmla="*/ 25 w 84"/>
                <a:gd name="T3" fmla="*/ 0 h 101"/>
                <a:gd name="T4" fmla="*/ 53 w 84"/>
                <a:gd name="T5" fmla="*/ 48 h 101"/>
                <a:gd name="T6" fmla="*/ 66 w 84"/>
                <a:gd name="T7" fmla="*/ 72 h 101"/>
                <a:gd name="T8" fmla="*/ 66 w 84"/>
                <a:gd name="T9" fmla="*/ 60 h 101"/>
                <a:gd name="T10" fmla="*/ 65 w 84"/>
                <a:gd name="T11" fmla="*/ 45 h 101"/>
                <a:gd name="T12" fmla="*/ 65 w 84"/>
                <a:gd name="T13" fmla="*/ 32 h 101"/>
                <a:gd name="T14" fmla="*/ 65 w 84"/>
                <a:gd name="T15" fmla="*/ 0 h 101"/>
                <a:gd name="T16" fmla="*/ 84 w 84"/>
                <a:gd name="T17" fmla="*/ 0 h 101"/>
                <a:gd name="T18" fmla="*/ 84 w 84"/>
                <a:gd name="T19" fmla="*/ 101 h 101"/>
                <a:gd name="T20" fmla="*/ 58 w 84"/>
                <a:gd name="T21" fmla="*/ 101 h 101"/>
                <a:gd name="T22" fmla="*/ 29 w 84"/>
                <a:gd name="T23" fmla="*/ 50 h 101"/>
                <a:gd name="T24" fmla="*/ 23 w 84"/>
                <a:gd name="T25" fmla="*/ 39 h 101"/>
                <a:gd name="T26" fmla="*/ 18 w 84"/>
                <a:gd name="T27" fmla="*/ 28 h 101"/>
                <a:gd name="T28" fmla="*/ 18 w 84"/>
                <a:gd name="T29" fmla="*/ 39 h 101"/>
                <a:gd name="T30" fmla="*/ 19 w 84"/>
                <a:gd name="T31" fmla="*/ 52 h 101"/>
                <a:gd name="T32" fmla="*/ 19 w 84"/>
                <a:gd name="T33" fmla="*/ 65 h 101"/>
                <a:gd name="T34" fmla="*/ 19 w 84"/>
                <a:gd name="T35" fmla="*/ 101 h 101"/>
                <a:gd name="T36" fmla="*/ 0 w 84"/>
                <a:gd name="T37" fmla="*/ 101 h 101"/>
                <a:gd name="T38" fmla="*/ 0 w 84"/>
                <a:gd name="T3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01">
                  <a:moveTo>
                    <a:pt x="0" y="0"/>
                  </a:moveTo>
                  <a:lnTo>
                    <a:pt x="25" y="0"/>
                  </a:lnTo>
                  <a:lnTo>
                    <a:pt x="53" y="48"/>
                  </a:lnTo>
                  <a:lnTo>
                    <a:pt x="66" y="72"/>
                  </a:lnTo>
                  <a:lnTo>
                    <a:pt x="66" y="60"/>
                  </a:lnTo>
                  <a:lnTo>
                    <a:pt x="65" y="45"/>
                  </a:lnTo>
                  <a:lnTo>
                    <a:pt x="65" y="32"/>
                  </a:lnTo>
                  <a:lnTo>
                    <a:pt x="65" y="0"/>
                  </a:lnTo>
                  <a:lnTo>
                    <a:pt x="84" y="0"/>
                  </a:lnTo>
                  <a:lnTo>
                    <a:pt x="84" y="101"/>
                  </a:lnTo>
                  <a:lnTo>
                    <a:pt x="58" y="101"/>
                  </a:lnTo>
                  <a:lnTo>
                    <a:pt x="29" y="50"/>
                  </a:lnTo>
                  <a:lnTo>
                    <a:pt x="23" y="39"/>
                  </a:lnTo>
                  <a:lnTo>
                    <a:pt x="18" y="28"/>
                  </a:lnTo>
                  <a:lnTo>
                    <a:pt x="18" y="39"/>
                  </a:lnTo>
                  <a:lnTo>
                    <a:pt x="19" y="52"/>
                  </a:lnTo>
                  <a:lnTo>
                    <a:pt x="19" y="65"/>
                  </a:lnTo>
                  <a:lnTo>
                    <a:pt x="19" y="101"/>
                  </a:lnTo>
                  <a:lnTo>
                    <a:pt x="0" y="10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17"/>
            <p:cNvSpPr>
              <a:spLocks noEditPoints="1"/>
            </p:cNvSpPr>
            <p:nvPr userDrawn="1"/>
          </p:nvSpPr>
          <p:spPr bwMode="auto">
            <a:xfrm>
              <a:off x="1273" y="1077"/>
              <a:ext cx="31" cy="34"/>
            </a:xfrm>
            <a:custGeom>
              <a:avLst/>
              <a:gdLst>
                <a:gd name="T0" fmla="*/ 45 w 92"/>
                <a:gd name="T1" fmla="*/ 22 h 101"/>
                <a:gd name="T2" fmla="*/ 40 w 92"/>
                <a:gd name="T3" fmla="*/ 39 h 101"/>
                <a:gd name="T4" fmla="*/ 31 w 92"/>
                <a:gd name="T5" fmla="*/ 65 h 101"/>
                <a:gd name="T6" fmla="*/ 59 w 92"/>
                <a:gd name="T7" fmla="*/ 65 h 101"/>
                <a:gd name="T8" fmla="*/ 49 w 92"/>
                <a:gd name="T9" fmla="*/ 39 h 101"/>
                <a:gd name="T10" fmla="*/ 45 w 92"/>
                <a:gd name="T11" fmla="*/ 22 h 101"/>
                <a:gd name="T12" fmla="*/ 45 w 92"/>
                <a:gd name="T13" fmla="*/ 22 h 101"/>
                <a:gd name="T14" fmla="*/ 35 w 92"/>
                <a:gd name="T15" fmla="*/ 0 h 101"/>
                <a:gd name="T16" fmla="*/ 56 w 92"/>
                <a:gd name="T17" fmla="*/ 0 h 101"/>
                <a:gd name="T18" fmla="*/ 92 w 92"/>
                <a:gd name="T19" fmla="*/ 101 h 101"/>
                <a:gd name="T20" fmla="*/ 71 w 92"/>
                <a:gd name="T21" fmla="*/ 101 h 101"/>
                <a:gd name="T22" fmla="*/ 64 w 92"/>
                <a:gd name="T23" fmla="*/ 80 h 101"/>
                <a:gd name="T24" fmla="*/ 26 w 92"/>
                <a:gd name="T25" fmla="*/ 80 h 101"/>
                <a:gd name="T26" fmla="*/ 19 w 92"/>
                <a:gd name="T27" fmla="*/ 101 h 101"/>
                <a:gd name="T28" fmla="*/ 0 w 92"/>
                <a:gd name="T29" fmla="*/ 101 h 101"/>
                <a:gd name="T30" fmla="*/ 35 w 92"/>
                <a:gd name="T3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 h="101">
                  <a:moveTo>
                    <a:pt x="45" y="22"/>
                  </a:moveTo>
                  <a:lnTo>
                    <a:pt x="40" y="39"/>
                  </a:lnTo>
                  <a:lnTo>
                    <a:pt x="31" y="65"/>
                  </a:lnTo>
                  <a:lnTo>
                    <a:pt x="59" y="65"/>
                  </a:lnTo>
                  <a:lnTo>
                    <a:pt x="49" y="39"/>
                  </a:lnTo>
                  <a:lnTo>
                    <a:pt x="45" y="22"/>
                  </a:lnTo>
                  <a:lnTo>
                    <a:pt x="45" y="22"/>
                  </a:lnTo>
                  <a:close/>
                  <a:moveTo>
                    <a:pt x="35" y="0"/>
                  </a:moveTo>
                  <a:lnTo>
                    <a:pt x="56" y="0"/>
                  </a:lnTo>
                  <a:lnTo>
                    <a:pt x="92" y="101"/>
                  </a:lnTo>
                  <a:lnTo>
                    <a:pt x="71" y="101"/>
                  </a:lnTo>
                  <a:lnTo>
                    <a:pt x="64" y="80"/>
                  </a:lnTo>
                  <a:lnTo>
                    <a:pt x="26" y="80"/>
                  </a:lnTo>
                  <a:lnTo>
                    <a:pt x="19" y="101"/>
                  </a:lnTo>
                  <a:lnTo>
                    <a:pt x="0" y="101"/>
                  </a:lnTo>
                  <a:lnTo>
                    <a:pt x="3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18"/>
            <p:cNvSpPr>
              <a:spLocks/>
            </p:cNvSpPr>
            <p:nvPr userDrawn="1"/>
          </p:nvSpPr>
          <p:spPr bwMode="auto">
            <a:xfrm>
              <a:off x="1306" y="1077"/>
              <a:ext cx="24" cy="34"/>
            </a:xfrm>
            <a:custGeom>
              <a:avLst/>
              <a:gdLst>
                <a:gd name="T0" fmla="*/ 0 w 71"/>
                <a:gd name="T1" fmla="*/ 0 h 101"/>
                <a:gd name="T2" fmla="*/ 71 w 71"/>
                <a:gd name="T3" fmla="*/ 0 h 101"/>
                <a:gd name="T4" fmla="*/ 71 w 71"/>
                <a:gd name="T5" fmla="*/ 17 h 101"/>
                <a:gd name="T6" fmla="*/ 46 w 71"/>
                <a:gd name="T7" fmla="*/ 17 h 101"/>
                <a:gd name="T8" fmla="*/ 46 w 71"/>
                <a:gd name="T9" fmla="*/ 101 h 101"/>
                <a:gd name="T10" fmla="*/ 26 w 71"/>
                <a:gd name="T11" fmla="*/ 101 h 101"/>
                <a:gd name="T12" fmla="*/ 26 w 71"/>
                <a:gd name="T13" fmla="*/ 17 h 101"/>
                <a:gd name="T14" fmla="*/ 0 w 71"/>
                <a:gd name="T15" fmla="*/ 17 h 101"/>
                <a:gd name="T16" fmla="*/ 0 w 71"/>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01">
                  <a:moveTo>
                    <a:pt x="0" y="0"/>
                  </a:moveTo>
                  <a:lnTo>
                    <a:pt x="71" y="0"/>
                  </a:lnTo>
                  <a:lnTo>
                    <a:pt x="71" y="17"/>
                  </a:lnTo>
                  <a:lnTo>
                    <a:pt x="46" y="17"/>
                  </a:lnTo>
                  <a:lnTo>
                    <a:pt x="46" y="101"/>
                  </a:lnTo>
                  <a:lnTo>
                    <a:pt x="26" y="101"/>
                  </a:lnTo>
                  <a:lnTo>
                    <a:pt x="26" y="17"/>
                  </a:lnTo>
                  <a:lnTo>
                    <a:pt x="0" y="17"/>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Rectangle 19"/>
            <p:cNvSpPr>
              <a:spLocks noChangeArrowheads="1"/>
            </p:cNvSpPr>
            <p:nvPr userDrawn="1"/>
          </p:nvSpPr>
          <p:spPr bwMode="auto">
            <a:xfrm>
              <a:off x="1337" y="1077"/>
              <a:ext cx="7" cy="34"/>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20"/>
            <p:cNvSpPr>
              <a:spLocks noEditPoints="1"/>
            </p:cNvSpPr>
            <p:nvPr userDrawn="1"/>
          </p:nvSpPr>
          <p:spPr bwMode="auto">
            <a:xfrm>
              <a:off x="1352" y="1077"/>
              <a:ext cx="31" cy="34"/>
            </a:xfrm>
            <a:custGeom>
              <a:avLst/>
              <a:gdLst>
                <a:gd name="T0" fmla="*/ 47 w 94"/>
                <a:gd name="T1" fmla="*/ 17 h 104"/>
                <a:gd name="T2" fmla="*/ 39 w 94"/>
                <a:gd name="T3" fmla="*/ 18 h 104"/>
                <a:gd name="T4" fmla="*/ 32 w 94"/>
                <a:gd name="T5" fmla="*/ 22 h 104"/>
                <a:gd name="T6" fmla="*/ 26 w 94"/>
                <a:gd name="T7" fmla="*/ 29 h 104"/>
                <a:gd name="T8" fmla="*/ 22 w 94"/>
                <a:gd name="T9" fmla="*/ 39 h 104"/>
                <a:gd name="T10" fmla="*/ 21 w 94"/>
                <a:gd name="T11" fmla="*/ 51 h 104"/>
                <a:gd name="T12" fmla="*/ 22 w 94"/>
                <a:gd name="T13" fmla="*/ 63 h 104"/>
                <a:gd name="T14" fmla="*/ 25 w 94"/>
                <a:gd name="T15" fmla="*/ 72 h 104"/>
                <a:gd name="T16" fmla="*/ 30 w 94"/>
                <a:gd name="T17" fmla="*/ 80 h 104"/>
                <a:gd name="T18" fmla="*/ 37 w 94"/>
                <a:gd name="T19" fmla="*/ 84 h 104"/>
                <a:gd name="T20" fmla="*/ 47 w 94"/>
                <a:gd name="T21" fmla="*/ 86 h 104"/>
                <a:gd name="T22" fmla="*/ 55 w 94"/>
                <a:gd name="T23" fmla="*/ 85 h 104"/>
                <a:gd name="T24" fmla="*/ 62 w 94"/>
                <a:gd name="T25" fmla="*/ 81 h 104"/>
                <a:gd name="T26" fmla="*/ 68 w 94"/>
                <a:gd name="T27" fmla="*/ 74 h 104"/>
                <a:gd name="T28" fmla="*/ 72 w 94"/>
                <a:gd name="T29" fmla="*/ 65 h 104"/>
                <a:gd name="T30" fmla="*/ 74 w 94"/>
                <a:gd name="T31" fmla="*/ 52 h 104"/>
                <a:gd name="T32" fmla="*/ 72 w 94"/>
                <a:gd name="T33" fmla="*/ 37 h 104"/>
                <a:gd name="T34" fmla="*/ 67 w 94"/>
                <a:gd name="T35" fmla="*/ 26 h 104"/>
                <a:gd name="T36" fmla="*/ 59 w 94"/>
                <a:gd name="T37" fmla="*/ 19 h 104"/>
                <a:gd name="T38" fmla="*/ 47 w 94"/>
                <a:gd name="T39" fmla="*/ 17 h 104"/>
                <a:gd name="T40" fmla="*/ 49 w 94"/>
                <a:gd name="T41" fmla="*/ 0 h 104"/>
                <a:gd name="T42" fmla="*/ 62 w 94"/>
                <a:gd name="T43" fmla="*/ 1 h 104"/>
                <a:gd name="T44" fmla="*/ 73 w 94"/>
                <a:gd name="T45" fmla="*/ 5 h 104"/>
                <a:gd name="T46" fmla="*/ 82 w 94"/>
                <a:gd name="T47" fmla="*/ 12 h 104"/>
                <a:gd name="T48" fmla="*/ 89 w 94"/>
                <a:gd name="T49" fmla="*/ 22 h 104"/>
                <a:gd name="T50" fmla="*/ 93 w 94"/>
                <a:gd name="T51" fmla="*/ 34 h 104"/>
                <a:gd name="T52" fmla="*/ 94 w 94"/>
                <a:gd name="T53" fmla="*/ 50 h 104"/>
                <a:gd name="T54" fmla="*/ 93 w 94"/>
                <a:gd name="T55" fmla="*/ 66 h 104"/>
                <a:gd name="T56" fmla="*/ 88 w 94"/>
                <a:gd name="T57" fmla="*/ 79 h 104"/>
                <a:gd name="T58" fmla="*/ 80 w 94"/>
                <a:gd name="T59" fmla="*/ 89 h 104"/>
                <a:gd name="T60" fmla="*/ 70 w 94"/>
                <a:gd name="T61" fmla="*/ 97 h 104"/>
                <a:gd name="T62" fmla="*/ 59 w 94"/>
                <a:gd name="T63" fmla="*/ 102 h 104"/>
                <a:gd name="T64" fmla="*/ 46 w 94"/>
                <a:gd name="T65" fmla="*/ 104 h 104"/>
                <a:gd name="T66" fmla="*/ 32 w 94"/>
                <a:gd name="T67" fmla="*/ 102 h 104"/>
                <a:gd name="T68" fmla="*/ 20 w 94"/>
                <a:gd name="T69" fmla="*/ 97 h 104"/>
                <a:gd name="T70" fmla="*/ 11 w 94"/>
                <a:gd name="T71" fmla="*/ 90 h 104"/>
                <a:gd name="T72" fmla="*/ 5 w 94"/>
                <a:gd name="T73" fmla="*/ 80 h 104"/>
                <a:gd name="T74" fmla="*/ 1 w 94"/>
                <a:gd name="T75" fmla="*/ 67 h 104"/>
                <a:gd name="T76" fmla="*/ 0 w 94"/>
                <a:gd name="T77" fmla="*/ 53 h 104"/>
                <a:gd name="T78" fmla="*/ 2 w 94"/>
                <a:gd name="T79" fmla="*/ 37 h 104"/>
                <a:gd name="T80" fmla="*/ 7 w 94"/>
                <a:gd name="T81" fmla="*/ 24 h 104"/>
                <a:gd name="T82" fmla="*/ 15 w 94"/>
                <a:gd name="T83" fmla="*/ 14 h 104"/>
                <a:gd name="T84" fmla="*/ 24 w 94"/>
                <a:gd name="T85" fmla="*/ 6 h 104"/>
                <a:gd name="T86" fmla="*/ 36 w 94"/>
                <a:gd name="T87" fmla="*/ 1 h 104"/>
                <a:gd name="T88" fmla="*/ 49 w 94"/>
                <a:gd name="T8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4" h="104">
                  <a:moveTo>
                    <a:pt x="47" y="17"/>
                  </a:moveTo>
                  <a:lnTo>
                    <a:pt x="39" y="18"/>
                  </a:lnTo>
                  <a:lnTo>
                    <a:pt x="32" y="22"/>
                  </a:lnTo>
                  <a:lnTo>
                    <a:pt x="26" y="29"/>
                  </a:lnTo>
                  <a:lnTo>
                    <a:pt x="22" y="39"/>
                  </a:lnTo>
                  <a:lnTo>
                    <a:pt x="21" y="51"/>
                  </a:lnTo>
                  <a:lnTo>
                    <a:pt x="22" y="63"/>
                  </a:lnTo>
                  <a:lnTo>
                    <a:pt x="25" y="72"/>
                  </a:lnTo>
                  <a:lnTo>
                    <a:pt x="30" y="80"/>
                  </a:lnTo>
                  <a:lnTo>
                    <a:pt x="37" y="84"/>
                  </a:lnTo>
                  <a:lnTo>
                    <a:pt x="47" y="86"/>
                  </a:lnTo>
                  <a:lnTo>
                    <a:pt x="55" y="85"/>
                  </a:lnTo>
                  <a:lnTo>
                    <a:pt x="62" y="81"/>
                  </a:lnTo>
                  <a:lnTo>
                    <a:pt x="68" y="74"/>
                  </a:lnTo>
                  <a:lnTo>
                    <a:pt x="72" y="65"/>
                  </a:lnTo>
                  <a:lnTo>
                    <a:pt x="74" y="52"/>
                  </a:lnTo>
                  <a:lnTo>
                    <a:pt x="72" y="37"/>
                  </a:lnTo>
                  <a:lnTo>
                    <a:pt x="67" y="26"/>
                  </a:lnTo>
                  <a:lnTo>
                    <a:pt x="59" y="19"/>
                  </a:lnTo>
                  <a:lnTo>
                    <a:pt x="47" y="17"/>
                  </a:lnTo>
                  <a:close/>
                  <a:moveTo>
                    <a:pt x="49" y="0"/>
                  </a:moveTo>
                  <a:lnTo>
                    <a:pt x="62" y="1"/>
                  </a:lnTo>
                  <a:lnTo>
                    <a:pt x="73" y="5"/>
                  </a:lnTo>
                  <a:lnTo>
                    <a:pt x="82" y="12"/>
                  </a:lnTo>
                  <a:lnTo>
                    <a:pt x="89" y="22"/>
                  </a:lnTo>
                  <a:lnTo>
                    <a:pt x="93" y="34"/>
                  </a:lnTo>
                  <a:lnTo>
                    <a:pt x="94" y="50"/>
                  </a:lnTo>
                  <a:lnTo>
                    <a:pt x="93" y="66"/>
                  </a:lnTo>
                  <a:lnTo>
                    <a:pt x="88" y="79"/>
                  </a:lnTo>
                  <a:lnTo>
                    <a:pt x="80" y="89"/>
                  </a:lnTo>
                  <a:lnTo>
                    <a:pt x="70" y="97"/>
                  </a:lnTo>
                  <a:lnTo>
                    <a:pt x="59" y="102"/>
                  </a:lnTo>
                  <a:lnTo>
                    <a:pt x="46" y="104"/>
                  </a:lnTo>
                  <a:lnTo>
                    <a:pt x="32" y="102"/>
                  </a:lnTo>
                  <a:lnTo>
                    <a:pt x="20" y="97"/>
                  </a:lnTo>
                  <a:lnTo>
                    <a:pt x="11" y="90"/>
                  </a:lnTo>
                  <a:lnTo>
                    <a:pt x="5" y="80"/>
                  </a:lnTo>
                  <a:lnTo>
                    <a:pt x="1" y="67"/>
                  </a:lnTo>
                  <a:lnTo>
                    <a:pt x="0" y="53"/>
                  </a:lnTo>
                  <a:lnTo>
                    <a:pt x="2" y="37"/>
                  </a:lnTo>
                  <a:lnTo>
                    <a:pt x="7" y="24"/>
                  </a:lnTo>
                  <a:lnTo>
                    <a:pt x="15" y="14"/>
                  </a:lnTo>
                  <a:lnTo>
                    <a:pt x="24" y="6"/>
                  </a:lnTo>
                  <a:lnTo>
                    <a:pt x="36" y="1"/>
                  </a:lnTo>
                  <a:lnTo>
                    <a:pt x="4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21"/>
            <p:cNvSpPr>
              <a:spLocks/>
            </p:cNvSpPr>
            <p:nvPr userDrawn="1"/>
          </p:nvSpPr>
          <p:spPr bwMode="auto">
            <a:xfrm>
              <a:off x="1390" y="1077"/>
              <a:ext cx="28" cy="34"/>
            </a:xfrm>
            <a:custGeom>
              <a:avLst/>
              <a:gdLst>
                <a:gd name="T0" fmla="*/ 0 w 83"/>
                <a:gd name="T1" fmla="*/ 0 h 101"/>
                <a:gd name="T2" fmla="*/ 25 w 83"/>
                <a:gd name="T3" fmla="*/ 0 h 101"/>
                <a:gd name="T4" fmla="*/ 53 w 83"/>
                <a:gd name="T5" fmla="*/ 48 h 101"/>
                <a:gd name="T6" fmla="*/ 65 w 83"/>
                <a:gd name="T7" fmla="*/ 72 h 101"/>
                <a:gd name="T8" fmla="*/ 65 w 83"/>
                <a:gd name="T9" fmla="*/ 60 h 101"/>
                <a:gd name="T10" fmla="*/ 64 w 83"/>
                <a:gd name="T11" fmla="*/ 45 h 101"/>
                <a:gd name="T12" fmla="*/ 64 w 83"/>
                <a:gd name="T13" fmla="*/ 32 h 101"/>
                <a:gd name="T14" fmla="*/ 64 w 83"/>
                <a:gd name="T15" fmla="*/ 0 h 101"/>
                <a:gd name="T16" fmla="*/ 83 w 83"/>
                <a:gd name="T17" fmla="*/ 0 h 101"/>
                <a:gd name="T18" fmla="*/ 83 w 83"/>
                <a:gd name="T19" fmla="*/ 101 h 101"/>
                <a:gd name="T20" fmla="*/ 58 w 83"/>
                <a:gd name="T21" fmla="*/ 101 h 101"/>
                <a:gd name="T22" fmla="*/ 29 w 83"/>
                <a:gd name="T23" fmla="*/ 50 h 101"/>
                <a:gd name="T24" fmla="*/ 18 w 83"/>
                <a:gd name="T25" fmla="*/ 28 h 101"/>
                <a:gd name="T26" fmla="*/ 18 w 83"/>
                <a:gd name="T27" fmla="*/ 39 h 101"/>
                <a:gd name="T28" fmla="*/ 19 w 83"/>
                <a:gd name="T29" fmla="*/ 52 h 101"/>
                <a:gd name="T30" fmla="*/ 19 w 83"/>
                <a:gd name="T31" fmla="*/ 65 h 101"/>
                <a:gd name="T32" fmla="*/ 19 w 83"/>
                <a:gd name="T33" fmla="*/ 101 h 101"/>
                <a:gd name="T34" fmla="*/ 0 w 83"/>
                <a:gd name="T35" fmla="*/ 101 h 101"/>
                <a:gd name="T36" fmla="*/ 0 w 83"/>
                <a:gd name="T3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1">
                  <a:moveTo>
                    <a:pt x="0" y="0"/>
                  </a:moveTo>
                  <a:lnTo>
                    <a:pt x="25" y="0"/>
                  </a:lnTo>
                  <a:lnTo>
                    <a:pt x="53" y="48"/>
                  </a:lnTo>
                  <a:lnTo>
                    <a:pt x="65" y="72"/>
                  </a:lnTo>
                  <a:lnTo>
                    <a:pt x="65" y="60"/>
                  </a:lnTo>
                  <a:lnTo>
                    <a:pt x="64" y="45"/>
                  </a:lnTo>
                  <a:lnTo>
                    <a:pt x="64" y="32"/>
                  </a:lnTo>
                  <a:lnTo>
                    <a:pt x="64" y="0"/>
                  </a:lnTo>
                  <a:lnTo>
                    <a:pt x="83" y="0"/>
                  </a:lnTo>
                  <a:lnTo>
                    <a:pt x="83" y="101"/>
                  </a:lnTo>
                  <a:lnTo>
                    <a:pt x="58" y="101"/>
                  </a:lnTo>
                  <a:lnTo>
                    <a:pt x="29" y="50"/>
                  </a:lnTo>
                  <a:lnTo>
                    <a:pt x="18" y="28"/>
                  </a:lnTo>
                  <a:lnTo>
                    <a:pt x="18" y="39"/>
                  </a:lnTo>
                  <a:lnTo>
                    <a:pt x="19" y="52"/>
                  </a:lnTo>
                  <a:lnTo>
                    <a:pt x="19" y="65"/>
                  </a:lnTo>
                  <a:lnTo>
                    <a:pt x="19" y="101"/>
                  </a:lnTo>
                  <a:lnTo>
                    <a:pt x="0" y="10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22"/>
            <p:cNvSpPr>
              <a:spLocks noEditPoints="1"/>
            </p:cNvSpPr>
            <p:nvPr userDrawn="1"/>
          </p:nvSpPr>
          <p:spPr bwMode="auto">
            <a:xfrm>
              <a:off x="1425" y="1077"/>
              <a:ext cx="31" cy="34"/>
            </a:xfrm>
            <a:custGeom>
              <a:avLst/>
              <a:gdLst>
                <a:gd name="T0" fmla="*/ 45 w 93"/>
                <a:gd name="T1" fmla="*/ 22 h 101"/>
                <a:gd name="T2" fmla="*/ 40 w 93"/>
                <a:gd name="T3" fmla="*/ 39 h 101"/>
                <a:gd name="T4" fmla="*/ 31 w 93"/>
                <a:gd name="T5" fmla="*/ 65 h 101"/>
                <a:gd name="T6" fmla="*/ 60 w 93"/>
                <a:gd name="T7" fmla="*/ 65 h 101"/>
                <a:gd name="T8" fmla="*/ 49 w 93"/>
                <a:gd name="T9" fmla="*/ 39 h 101"/>
                <a:gd name="T10" fmla="*/ 45 w 93"/>
                <a:gd name="T11" fmla="*/ 22 h 101"/>
                <a:gd name="T12" fmla="*/ 45 w 93"/>
                <a:gd name="T13" fmla="*/ 22 h 101"/>
                <a:gd name="T14" fmla="*/ 35 w 93"/>
                <a:gd name="T15" fmla="*/ 0 h 101"/>
                <a:gd name="T16" fmla="*/ 57 w 93"/>
                <a:gd name="T17" fmla="*/ 0 h 101"/>
                <a:gd name="T18" fmla="*/ 93 w 93"/>
                <a:gd name="T19" fmla="*/ 101 h 101"/>
                <a:gd name="T20" fmla="*/ 72 w 93"/>
                <a:gd name="T21" fmla="*/ 101 h 101"/>
                <a:gd name="T22" fmla="*/ 65 w 93"/>
                <a:gd name="T23" fmla="*/ 80 h 101"/>
                <a:gd name="T24" fmla="*/ 26 w 93"/>
                <a:gd name="T25" fmla="*/ 80 h 101"/>
                <a:gd name="T26" fmla="*/ 19 w 93"/>
                <a:gd name="T27" fmla="*/ 101 h 101"/>
                <a:gd name="T28" fmla="*/ 0 w 93"/>
                <a:gd name="T29" fmla="*/ 101 h 101"/>
                <a:gd name="T30" fmla="*/ 35 w 93"/>
                <a:gd name="T3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101">
                  <a:moveTo>
                    <a:pt x="45" y="22"/>
                  </a:moveTo>
                  <a:lnTo>
                    <a:pt x="40" y="39"/>
                  </a:lnTo>
                  <a:lnTo>
                    <a:pt x="31" y="65"/>
                  </a:lnTo>
                  <a:lnTo>
                    <a:pt x="60" y="65"/>
                  </a:lnTo>
                  <a:lnTo>
                    <a:pt x="49" y="39"/>
                  </a:lnTo>
                  <a:lnTo>
                    <a:pt x="45" y="22"/>
                  </a:lnTo>
                  <a:lnTo>
                    <a:pt x="45" y="22"/>
                  </a:lnTo>
                  <a:close/>
                  <a:moveTo>
                    <a:pt x="35" y="0"/>
                  </a:moveTo>
                  <a:lnTo>
                    <a:pt x="57" y="0"/>
                  </a:lnTo>
                  <a:lnTo>
                    <a:pt x="93" y="101"/>
                  </a:lnTo>
                  <a:lnTo>
                    <a:pt x="72" y="101"/>
                  </a:lnTo>
                  <a:lnTo>
                    <a:pt x="65" y="80"/>
                  </a:lnTo>
                  <a:lnTo>
                    <a:pt x="26" y="80"/>
                  </a:lnTo>
                  <a:lnTo>
                    <a:pt x="19" y="101"/>
                  </a:lnTo>
                  <a:lnTo>
                    <a:pt x="0" y="101"/>
                  </a:lnTo>
                  <a:lnTo>
                    <a:pt x="3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23"/>
            <p:cNvSpPr>
              <a:spLocks/>
            </p:cNvSpPr>
            <p:nvPr userDrawn="1"/>
          </p:nvSpPr>
          <p:spPr bwMode="auto">
            <a:xfrm>
              <a:off x="1463" y="1077"/>
              <a:ext cx="18" cy="34"/>
            </a:xfrm>
            <a:custGeom>
              <a:avLst/>
              <a:gdLst>
                <a:gd name="T0" fmla="*/ 0 w 52"/>
                <a:gd name="T1" fmla="*/ 0 h 101"/>
                <a:gd name="T2" fmla="*/ 19 w 52"/>
                <a:gd name="T3" fmla="*/ 0 h 101"/>
                <a:gd name="T4" fmla="*/ 19 w 52"/>
                <a:gd name="T5" fmla="*/ 84 h 101"/>
                <a:gd name="T6" fmla="*/ 52 w 52"/>
                <a:gd name="T7" fmla="*/ 84 h 101"/>
                <a:gd name="T8" fmla="*/ 52 w 52"/>
                <a:gd name="T9" fmla="*/ 101 h 101"/>
                <a:gd name="T10" fmla="*/ 0 w 52"/>
                <a:gd name="T11" fmla="*/ 101 h 101"/>
                <a:gd name="T12" fmla="*/ 0 w 52"/>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52" h="101">
                  <a:moveTo>
                    <a:pt x="0" y="0"/>
                  </a:moveTo>
                  <a:lnTo>
                    <a:pt x="19" y="0"/>
                  </a:lnTo>
                  <a:lnTo>
                    <a:pt x="19" y="84"/>
                  </a:lnTo>
                  <a:lnTo>
                    <a:pt x="52" y="84"/>
                  </a:lnTo>
                  <a:lnTo>
                    <a:pt x="52" y="101"/>
                  </a:lnTo>
                  <a:lnTo>
                    <a:pt x="0" y="10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24"/>
            <p:cNvSpPr>
              <a:spLocks/>
            </p:cNvSpPr>
            <p:nvPr userDrawn="1"/>
          </p:nvSpPr>
          <p:spPr bwMode="auto">
            <a:xfrm>
              <a:off x="1501" y="1077"/>
              <a:ext cx="18" cy="34"/>
            </a:xfrm>
            <a:custGeom>
              <a:avLst/>
              <a:gdLst>
                <a:gd name="T0" fmla="*/ 0 w 52"/>
                <a:gd name="T1" fmla="*/ 0 h 101"/>
                <a:gd name="T2" fmla="*/ 19 w 52"/>
                <a:gd name="T3" fmla="*/ 0 h 101"/>
                <a:gd name="T4" fmla="*/ 19 w 52"/>
                <a:gd name="T5" fmla="*/ 84 h 101"/>
                <a:gd name="T6" fmla="*/ 52 w 52"/>
                <a:gd name="T7" fmla="*/ 84 h 101"/>
                <a:gd name="T8" fmla="*/ 52 w 52"/>
                <a:gd name="T9" fmla="*/ 101 h 101"/>
                <a:gd name="T10" fmla="*/ 0 w 52"/>
                <a:gd name="T11" fmla="*/ 101 h 101"/>
                <a:gd name="T12" fmla="*/ 0 w 52"/>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52" h="101">
                  <a:moveTo>
                    <a:pt x="0" y="0"/>
                  </a:moveTo>
                  <a:lnTo>
                    <a:pt x="19" y="0"/>
                  </a:lnTo>
                  <a:lnTo>
                    <a:pt x="19" y="84"/>
                  </a:lnTo>
                  <a:lnTo>
                    <a:pt x="52" y="84"/>
                  </a:lnTo>
                  <a:lnTo>
                    <a:pt x="52" y="101"/>
                  </a:lnTo>
                  <a:lnTo>
                    <a:pt x="0" y="10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25"/>
            <p:cNvSpPr>
              <a:spLocks noEditPoints="1"/>
            </p:cNvSpPr>
            <p:nvPr userDrawn="1"/>
          </p:nvSpPr>
          <p:spPr bwMode="auto">
            <a:xfrm>
              <a:off x="1526" y="1077"/>
              <a:ext cx="31" cy="34"/>
            </a:xfrm>
            <a:custGeom>
              <a:avLst/>
              <a:gdLst>
                <a:gd name="T0" fmla="*/ 46 w 93"/>
                <a:gd name="T1" fmla="*/ 22 h 101"/>
                <a:gd name="T2" fmla="*/ 41 w 93"/>
                <a:gd name="T3" fmla="*/ 39 h 101"/>
                <a:gd name="T4" fmla="*/ 32 w 93"/>
                <a:gd name="T5" fmla="*/ 65 h 101"/>
                <a:gd name="T6" fmla="*/ 60 w 93"/>
                <a:gd name="T7" fmla="*/ 65 h 101"/>
                <a:gd name="T8" fmla="*/ 50 w 93"/>
                <a:gd name="T9" fmla="*/ 39 h 101"/>
                <a:gd name="T10" fmla="*/ 46 w 93"/>
                <a:gd name="T11" fmla="*/ 22 h 101"/>
                <a:gd name="T12" fmla="*/ 46 w 93"/>
                <a:gd name="T13" fmla="*/ 22 h 101"/>
                <a:gd name="T14" fmla="*/ 35 w 93"/>
                <a:gd name="T15" fmla="*/ 0 h 101"/>
                <a:gd name="T16" fmla="*/ 57 w 93"/>
                <a:gd name="T17" fmla="*/ 0 h 101"/>
                <a:gd name="T18" fmla="*/ 93 w 93"/>
                <a:gd name="T19" fmla="*/ 101 h 101"/>
                <a:gd name="T20" fmla="*/ 72 w 93"/>
                <a:gd name="T21" fmla="*/ 101 h 101"/>
                <a:gd name="T22" fmla="*/ 65 w 93"/>
                <a:gd name="T23" fmla="*/ 80 h 101"/>
                <a:gd name="T24" fmla="*/ 26 w 93"/>
                <a:gd name="T25" fmla="*/ 80 h 101"/>
                <a:gd name="T26" fmla="*/ 19 w 93"/>
                <a:gd name="T27" fmla="*/ 101 h 101"/>
                <a:gd name="T28" fmla="*/ 0 w 93"/>
                <a:gd name="T29" fmla="*/ 101 h 101"/>
                <a:gd name="T30" fmla="*/ 35 w 93"/>
                <a:gd name="T3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101">
                  <a:moveTo>
                    <a:pt x="46" y="22"/>
                  </a:moveTo>
                  <a:lnTo>
                    <a:pt x="41" y="39"/>
                  </a:lnTo>
                  <a:lnTo>
                    <a:pt x="32" y="65"/>
                  </a:lnTo>
                  <a:lnTo>
                    <a:pt x="60" y="65"/>
                  </a:lnTo>
                  <a:lnTo>
                    <a:pt x="50" y="39"/>
                  </a:lnTo>
                  <a:lnTo>
                    <a:pt x="46" y="22"/>
                  </a:lnTo>
                  <a:lnTo>
                    <a:pt x="46" y="22"/>
                  </a:lnTo>
                  <a:close/>
                  <a:moveTo>
                    <a:pt x="35" y="0"/>
                  </a:moveTo>
                  <a:lnTo>
                    <a:pt x="57" y="0"/>
                  </a:lnTo>
                  <a:lnTo>
                    <a:pt x="93" y="101"/>
                  </a:lnTo>
                  <a:lnTo>
                    <a:pt x="72" y="101"/>
                  </a:lnTo>
                  <a:lnTo>
                    <a:pt x="65" y="80"/>
                  </a:lnTo>
                  <a:lnTo>
                    <a:pt x="26" y="80"/>
                  </a:lnTo>
                  <a:lnTo>
                    <a:pt x="19" y="101"/>
                  </a:lnTo>
                  <a:lnTo>
                    <a:pt x="0" y="101"/>
                  </a:lnTo>
                  <a:lnTo>
                    <a:pt x="3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26"/>
            <p:cNvSpPr>
              <a:spLocks noEditPoints="1"/>
            </p:cNvSpPr>
            <p:nvPr userDrawn="1"/>
          </p:nvSpPr>
          <p:spPr bwMode="auto">
            <a:xfrm>
              <a:off x="1564" y="1077"/>
              <a:ext cx="23" cy="34"/>
            </a:xfrm>
            <a:custGeom>
              <a:avLst/>
              <a:gdLst>
                <a:gd name="T0" fmla="*/ 28 w 70"/>
                <a:gd name="T1" fmla="*/ 56 h 101"/>
                <a:gd name="T2" fmla="*/ 26 w 70"/>
                <a:gd name="T3" fmla="*/ 56 h 101"/>
                <a:gd name="T4" fmla="*/ 24 w 70"/>
                <a:gd name="T5" fmla="*/ 56 h 101"/>
                <a:gd name="T6" fmla="*/ 22 w 70"/>
                <a:gd name="T7" fmla="*/ 57 h 101"/>
                <a:gd name="T8" fmla="*/ 20 w 70"/>
                <a:gd name="T9" fmla="*/ 57 h 101"/>
                <a:gd name="T10" fmla="*/ 20 w 70"/>
                <a:gd name="T11" fmla="*/ 85 h 101"/>
                <a:gd name="T12" fmla="*/ 22 w 70"/>
                <a:gd name="T13" fmla="*/ 85 h 101"/>
                <a:gd name="T14" fmla="*/ 26 w 70"/>
                <a:gd name="T15" fmla="*/ 85 h 101"/>
                <a:gd name="T16" fmla="*/ 30 w 70"/>
                <a:gd name="T17" fmla="*/ 85 h 101"/>
                <a:gd name="T18" fmla="*/ 38 w 70"/>
                <a:gd name="T19" fmla="*/ 84 h 101"/>
                <a:gd name="T20" fmla="*/ 44 w 70"/>
                <a:gd name="T21" fmla="*/ 81 h 101"/>
                <a:gd name="T22" fmla="*/ 48 w 70"/>
                <a:gd name="T23" fmla="*/ 77 h 101"/>
                <a:gd name="T24" fmla="*/ 49 w 70"/>
                <a:gd name="T25" fmla="*/ 70 h 101"/>
                <a:gd name="T26" fmla="*/ 47 w 70"/>
                <a:gd name="T27" fmla="*/ 64 h 101"/>
                <a:gd name="T28" fmla="*/ 43 w 70"/>
                <a:gd name="T29" fmla="*/ 60 h 101"/>
                <a:gd name="T30" fmla="*/ 37 w 70"/>
                <a:gd name="T31" fmla="*/ 57 h 101"/>
                <a:gd name="T32" fmla="*/ 28 w 70"/>
                <a:gd name="T33" fmla="*/ 56 h 101"/>
                <a:gd name="T34" fmla="*/ 31 w 70"/>
                <a:gd name="T35" fmla="*/ 15 h 101"/>
                <a:gd name="T36" fmla="*/ 25 w 70"/>
                <a:gd name="T37" fmla="*/ 15 h 101"/>
                <a:gd name="T38" fmla="*/ 20 w 70"/>
                <a:gd name="T39" fmla="*/ 16 h 101"/>
                <a:gd name="T40" fmla="*/ 20 w 70"/>
                <a:gd name="T41" fmla="*/ 42 h 101"/>
                <a:gd name="T42" fmla="*/ 23 w 70"/>
                <a:gd name="T43" fmla="*/ 42 h 101"/>
                <a:gd name="T44" fmla="*/ 27 w 70"/>
                <a:gd name="T45" fmla="*/ 42 h 101"/>
                <a:gd name="T46" fmla="*/ 38 w 70"/>
                <a:gd name="T47" fmla="*/ 40 h 101"/>
                <a:gd name="T48" fmla="*/ 45 w 70"/>
                <a:gd name="T49" fmla="*/ 35 h 101"/>
                <a:gd name="T50" fmla="*/ 47 w 70"/>
                <a:gd name="T51" fmla="*/ 28 h 101"/>
                <a:gd name="T52" fmla="*/ 46 w 70"/>
                <a:gd name="T53" fmla="*/ 23 h 101"/>
                <a:gd name="T54" fmla="*/ 44 w 70"/>
                <a:gd name="T55" fmla="*/ 19 h 101"/>
                <a:gd name="T56" fmla="*/ 39 w 70"/>
                <a:gd name="T57" fmla="*/ 16 h 101"/>
                <a:gd name="T58" fmla="*/ 31 w 70"/>
                <a:gd name="T59" fmla="*/ 15 h 101"/>
                <a:gd name="T60" fmla="*/ 34 w 70"/>
                <a:gd name="T61" fmla="*/ 0 h 101"/>
                <a:gd name="T62" fmla="*/ 48 w 70"/>
                <a:gd name="T63" fmla="*/ 1 h 101"/>
                <a:gd name="T64" fmla="*/ 59 w 70"/>
                <a:gd name="T65" fmla="*/ 6 h 101"/>
                <a:gd name="T66" fmla="*/ 65 w 70"/>
                <a:gd name="T67" fmla="*/ 14 h 101"/>
                <a:gd name="T68" fmla="*/ 68 w 70"/>
                <a:gd name="T69" fmla="*/ 25 h 101"/>
                <a:gd name="T70" fmla="*/ 66 w 70"/>
                <a:gd name="T71" fmla="*/ 34 h 101"/>
                <a:gd name="T72" fmla="*/ 60 w 70"/>
                <a:gd name="T73" fmla="*/ 42 h 101"/>
                <a:gd name="T74" fmla="*/ 52 w 70"/>
                <a:gd name="T75" fmla="*/ 47 h 101"/>
                <a:gd name="T76" fmla="*/ 52 w 70"/>
                <a:gd name="T77" fmla="*/ 47 h 101"/>
                <a:gd name="T78" fmla="*/ 60 w 70"/>
                <a:gd name="T79" fmla="*/ 51 h 101"/>
                <a:gd name="T80" fmla="*/ 65 w 70"/>
                <a:gd name="T81" fmla="*/ 56 h 101"/>
                <a:gd name="T82" fmla="*/ 68 w 70"/>
                <a:gd name="T83" fmla="*/ 62 h 101"/>
                <a:gd name="T84" fmla="*/ 70 w 70"/>
                <a:gd name="T85" fmla="*/ 70 h 101"/>
                <a:gd name="T86" fmla="*/ 69 w 70"/>
                <a:gd name="T87" fmla="*/ 77 h 101"/>
                <a:gd name="T88" fmla="*/ 66 w 70"/>
                <a:gd name="T89" fmla="*/ 85 h 101"/>
                <a:gd name="T90" fmla="*/ 61 w 70"/>
                <a:gd name="T91" fmla="*/ 91 h 101"/>
                <a:gd name="T92" fmla="*/ 53 w 70"/>
                <a:gd name="T93" fmla="*/ 96 h 101"/>
                <a:gd name="T94" fmla="*/ 43 w 70"/>
                <a:gd name="T95" fmla="*/ 100 h 101"/>
                <a:gd name="T96" fmla="*/ 29 w 70"/>
                <a:gd name="T97" fmla="*/ 101 h 101"/>
                <a:gd name="T98" fmla="*/ 17 w 70"/>
                <a:gd name="T99" fmla="*/ 101 h 101"/>
                <a:gd name="T100" fmla="*/ 0 w 70"/>
                <a:gd name="T101" fmla="*/ 101 h 101"/>
                <a:gd name="T102" fmla="*/ 0 w 70"/>
                <a:gd name="T103" fmla="*/ 0 h 101"/>
                <a:gd name="T104" fmla="*/ 16 w 70"/>
                <a:gd name="T105" fmla="*/ 0 h 101"/>
                <a:gd name="T106" fmla="*/ 34 w 70"/>
                <a:gd name="T10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0" h="101">
                  <a:moveTo>
                    <a:pt x="28" y="56"/>
                  </a:moveTo>
                  <a:lnTo>
                    <a:pt x="26" y="56"/>
                  </a:lnTo>
                  <a:lnTo>
                    <a:pt x="24" y="56"/>
                  </a:lnTo>
                  <a:lnTo>
                    <a:pt x="22" y="57"/>
                  </a:lnTo>
                  <a:lnTo>
                    <a:pt x="20" y="57"/>
                  </a:lnTo>
                  <a:lnTo>
                    <a:pt x="20" y="85"/>
                  </a:lnTo>
                  <a:lnTo>
                    <a:pt x="22" y="85"/>
                  </a:lnTo>
                  <a:lnTo>
                    <a:pt x="26" y="85"/>
                  </a:lnTo>
                  <a:lnTo>
                    <a:pt x="30" y="85"/>
                  </a:lnTo>
                  <a:lnTo>
                    <a:pt x="38" y="84"/>
                  </a:lnTo>
                  <a:lnTo>
                    <a:pt x="44" y="81"/>
                  </a:lnTo>
                  <a:lnTo>
                    <a:pt x="48" y="77"/>
                  </a:lnTo>
                  <a:lnTo>
                    <a:pt x="49" y="70"/>
                  </a:lnTo>
                  <a:lnTo>
                    <a:pt x="47" y="64"/>
                  </a:lnTo>
                  <a:lnTo>
                    <a:pt x="43" y="60"/>
                  </a:lnTo>
                  <a:lnTo>
                    <a:pt x="37" y="57"/>
                  </a:lnTo>
                  <a:lnTo>
                    <a:pt x="28" y="56"/>
                  </a:lnTo>
                  <a:close/>
                  <a:moveTo>
                    <a:pt x="31" y="15"/>
                  </a:moveTo>
                  <a:lnTo>
                    <a:pt x="25" y="15"/>
                  </a:lnTo>
                  <a:lnTo>
                    <a:pt x="20" y="16"/>
                  </a:lnTo>
                  <a:lnTo>
                    <a:pt x="20" y="42"/>
                  </a:lnTo>
                  <a:lnTo>
                    <a:pt x="23" y="42"/>
                  </a:lnTo>
                  <a:lnTo>
                    <a:pt x="27" y="42"/>
                  </a:lnTo>
                  <a:lnTo>
                    <a:pt x="38" y="40"/>
                  </a:lnTo>
                  <a:lnTo>
                    <a:pt x="45" y="35"/>
                  </a:lnTo>
                  <a:lnTo>
                    <a:pt x="47" y="28"/>
                  </a:lnTo>
                  <a:lnTo>
                    <a:pt x="46" y="23"/>
                  </a:lnTo>
                  <a:lnTo>
                    <a:pt x="44" y="19"/>
                  </a:lnTo>
                  <a:lnTo>
                    <a:pt x="39" y="16"/>
                  </a:lnTo>
                  <a:lnTo>
                    <a:pt x="31" y="15"/>
                  </a:lnTo>
                  <a:close/>
                  <a:moveTo>
                    <a:pt x="34" y="0"/>
                  </a:moveTo>
                  <a:lnTo>
                    <a:pt x="48" y="1"/>
                  </a:lnTo>
                  <a:lnTo>
                    <a:pt x="59" y="6"/>
                  </a:lnTo>
                  <a:lnTo>
                    <a:pt x="65" y="14"/>
                  </a:lnTo>
                  <a:lnTo>
                    <a:pt x="68" y="25"/>
                  </a:lnTo>
                  <a:lnTo>
                    <a:pt x="66" y="34"/>
                  </a:lnTo>
                  <a:lnTo>
                    <a:pt x="60" y="42"/>
                  </a:lnTo>
                  <a:lnTo>
                    <a:pt x="52" y="47"/>
                  </a:lnTo>
                  <a:lnTo>
                    <a:pt x="52" y="47"/>
                  </a:lnTo>
                  <a:lnTo>
                    <a:pt x="60" y="51"/>
                  </a:lnTo>
                  <a:lnTo>
                    <a:pt x="65" y="56"/>
                  </a:lnTo>
                  <a:lnTo>
                    <a:pt x="68" y="62"/>
                  </a:lnTo>
                  <a:lnTo>
                    <a:pt x="70" y="70"/>
                  </a:lnTo>
                  <a:lnTo>
                    <a:pt x="69" y="77"/>
                  </a:lnTo>
                  <a:lnTo>
                    <a:pt x="66" y="85"/>
                  </a:lnTo>
                  <a:lnTo>
                    <a:pt x="61" y="91"/>
                  </a:lnTo>
                  <a:lnTo>
                    <a:pt x="53" y="96"/>
                  </a:lnTo>
                  <a:lnTo>
                    <a:pt x="43" y="100"/>
                  </a:lnTo>
                  <a:lnTo>
                    <a:pt x="29" y="101"/>
                  </a:lnTo>
                  <a:lnTo>
                    <a:pt x="17" y="101"/>
                  </a:lnTo>
                  <a:lnTo>
                    <a:pt x="0" y="101"/>
                  </a:lnTo>
                  <a:lnTo>
                    <a:pt x="0" y="0"/>
                  </a:lnTo>
                  <a:lnTo>
                    <a:pt x="16" y="0"/>
                  </a:lnTo>
                  <a:lnTo>
                    <a:pt x="34"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27"/>
            <p:cNvSpPr>
              <a:spLocks noEditPoints="1"/>
            </p:cNvSpPr>
            <p:nvPr userDrawn="1"/>
          </p:nvSpPr>
          <p:spPr bwMode="auto">
            <a:xfrm>
              <a:off x="1594" y="1077"/>
              <a:ext cx="31" cy="34"/>
            </a:xfrm>
            <a:custGeom>
              <a:avLst/>
              <a:gdLst>
                <a:gd name="T0" fmla="*/ 47 w 94"/>
                <a:gd name="T1" fmla="*/ 17 h 104"/>
                <a:gd name="T2" fmla="*/ 39 w 94"/>
                <a:gd name="T3" fmla="*/ 18 h 104"/>
                <a:gd name="T4" fmla="*/ 32 w 94"/>
                <a:gd name="T5" fmla="*/ 22 h 104"/>
                <a:gd name="T6" fmla="*/ 26 w 94"/>
                <a:gd name="T7" fmla="*/ 29 h 104"/>
                <a:gd name="T8" fmla="*/ 22 w 94"/>
                <a:gd name="T9" fmla="*/ 39 h 104"/>
                <a:gd name="T10" fmla="*/ 20 w 94"/>
                <a:gd name="T11" fmla="*/ 51 h 104"/>
                <a:gd name="T12" fmla="*/ 21 w 94"/>
                <a:gd name="T13" fmla="*/ 63 h 104"/>
                <a:gd name="T14" fmla="*/ 25 w 94"/>
                <a:gd name="T15" fmla="*/ 72 h 104"/>
                <a:gd name="T16" fmla="*/ 30 w 94"/>
                <a:gd name="T17" fmla="*/ 80 h 104"/>
                <a:gd name="T18" fmla="*/ 37 w 94"/>
                <a:gd name="T19" fmla="*/ 84 h 104"/>
                <a:gd name="T20" fmla="*/ 47 w 94"/>
                <a:gd name="T21" fmla="*/ 86 h 104"/>
                <a:gd name="T22" fmla="*/ 54 w 94"/>
                <a:gd name="T23" fmla="*/ 85 h 104"/>
                <a:gd name="T24" fmla="*/ 62 w 94"/>
                <a:gd name="T25" fmla="*/ 81 h 104"/>
                <a:gd name="T26" fmla="*/ 68 w 94"/>
                <a:gd name="T27" fmla="*/ 74 h 104"/>
                <a:gd name="T28" fmla="*/ 72 w 94"/>
                <a:gd name="T29" fmla="*/ 65 h 104"/>
                <a:gd name="T30" fmla="*/ 74 w 94"/>
                <a:gd name="T31" fmla="*/ 52 h 104"/>
                <a:gd name="T32" fmla="*/ 72 w 94"/>
                <a:gd name="T33" fmla="*/ 37 h 104"/>
                <a:gd name="T34" fmla="*/ 67 w 94"/>
                <a:gd name="T35" fmla="*/ 26 h 104"/>
                <a:gd name="T36" fmla="*/ 58 w 94"/>
                <a:gd name="T37" fmla="*/ 19 h 104"/>
                <a:gd name="T38" fmla="*/ 47 w 94"/>
                <a:gd name="T39" fmla="*/ 17 h 104"/>
                <a:gd name="T40" fmla="*/ 49 w 94"/>
                <a:gd name="T41" fmla="*/ 0 h 104"/>
                <a:gd name="T42" fmla="*/ 61 w 94"/>
                <a:gd name="T43" fmla="*/ 1 h 104"/>
                <a:gd name="T44" fmla="*/ 72 w 94"/>
                <a:gd name="T45" fmla="*/ 5 h 104"/>
                <a:gd name="T46" fmla="*/ 81 w 94"/>
                <a:gd name="T47" fmla="*/ 12 h 104"/>
                <a:gd name="T48" fmla="*/ 88 w 94"/>
                <a:gd name="T49" fmla="*/ 22 h 104"/>
                <a:gd name="T50" fmla="*/ 93 w 94"/>
                <a:gd name="T51" fmla="*/ 34 h 104"/>
                <a:gd name="T52" fmla="*/ 94 w 94"/>
                <a:gd name="T53" fmla="*/ 50 h 104"/>
                <a:gd name="T54" fmla="*/ 92 w 94"/>
                <a:gd name="T55" fmla="*/ 66 h 104"/>
                <a:gd name="T56" fmla="*/ 88 w 94"/>
                <a:gd name="T57" fmla="*/ 79 h 104"/>
                <a:gd name="T58" fmla="*/ 80 w 94"/>
                <a:gd name="T59" fmla="*/ 89 h 104"/>
                <a:gd name="T60" fmla="*/ 70 w 94"/>
                <a:gd name="T61" fmla="*/ 97 h 104"/>
                <a:gd name="T62" fmla="*/ 58 w 94"/>
                <a:gd name="T63" fmla="*/ 102 h 104"/>
                <a:gd name="T64" fmla="*/ 45 w 94"/>
                <a:gd name="T65" fmla="*/ 104 h 104"/>
                <a:gd name="T66" fmla="*/ 31 w 94"/>
                <a:gd name="T67" fmla="*/ 102 h 104"/>
                <a:gd name="T68" fmla="*/ 20 w 94"/>
                <a:gd name="T69" fmla="*/ 97 h 104"/>
                <a:gd name="T70" fmla="*/ 11 w 94"/>
                <a:gd name="T71" fmla="*/ 90 h 104"/>
                <a:gd name="T72" fmla="*/ 5 w 94"/>
                <a:gd name="T73" fmla="*/ 80 h 104"/>
                <a:gd name="T74" fmla="*/ 1 w 94"/>
                <a:gd name="T75" fmla="*/ 67 h 104"/>
                <a:gd name="T76" fmla="*/ 0 w 94"/>
                <a:gd name="T77" fmla="*/ 53 h 104"/>
                <a:gd name="T78" fmla="*/ 2 w 94"/>
                <a:gd name="T79" fmla="*/ 37 h 104"/>
                <a:gd name="T80" fmla="*/ 7 w 94"/>
                <a:gd name="T81" fmla="*/ 24 h 104"/>
                <a:gd name="T82" fmla="*/ 14 w 94"/>
                <a:gd name="T83" fmla="*/ 14 h 104"/>
                <a:gd name="T84" fmla="*/ 24 w 94"/>
                <a:gd name="T85" fmla="*/ 6 h 104"/>
                <a:gd name="T86" fmla="*/ 36 w 94"/>
                <a:gd name="T87" fmla="*/ 1 h 104"/>
                <a:gd name="T88" fmla="*/ 49 w 94"/>
                <a:gd name="T8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4" h="104">
                  <a:moveTo>
                    <a:pt x="47" y="17"/>
                  </a:moveTo>
                  <a:lnTo>
                    <a:pt x="39" y="18"/>
                  </a:lnTo>
                  <a:lnTo>
                    <a:pt x="32" y="22"/>
                  </a:lnTo>
                  <a:lnTo>
                    <a:pt x="26" y="29"/>
                  </a:lnTo>
                  <a:lnTo>
                    <a:pt x="22" y="39"/>
                  </a:lnTo>
                  <a:lnTo>
                    <a:pt x="20" y="51"/>
                  </a:lnTo>
                  <a:lnTo>
                    <a:pt x="21" y="63"/>
                  </a:lnTo>
                  <a:lnTo>
                    <a:pt x="25" y="72"/>
                  </a:lnTo>
                  <a:lnTo>
                    <a:pt x="30" y="80"/>
                  </a:lnTo>
                  <a:lnTo>
                    <a:pt x="37" y="84"/>
                  </a:lnTo>
                  <a:lnTo>
                    <a:pt x="47" y="86"/>
                  </a:lnTo>
                  <a:lnTo>
                    <a:pt x="54" y="85"/>
                  </a:lnTo>
                  <a:lnTo>
                    <a:pt x="62" y="81"/>
                  </a:lnTo>
                  <a:lnTo>
                    <a:pt x="68" y="74"/>
                  </a:lnTo>
                  <a:lnTo>
                    <a:pt x="72" y="65"/>
                  </a:lnTo>
                  <a:lnTo>
                    <a:pt x="74" y="52"/>
                  </a:lnTo>
                  <a:lnTo>
                    <a:pt x="72" y="37"/>
                  </a:lnTo>
                  <a:lnTo>
                    <a:pt x="67" y="26"/>
                  </a:lnTo>
                  <a:lnTo>
                    <a:pt x="58" y="19"/>
                  </a:lnTo>
                  <a:lnTo>
                    <a:pt x="47" y="17"/>
                  </a:lnTo>
                  <a:close/>
                  <a:moveTo>
                    <a:pt x="49" y="0"/>
                  </a:moveTo>
                  <a:lnTo>
                    <a:pt x="61" y="1"/>
                  </a:lnTo>
                  <a:lnTo>
                    <a:pt x="72" y="5"/>
                  </a:lnTo>
                  <a:lnTo>
                    <a:pt x="81" y="12"/>
                  </a:lnTo>
                  <a:lnTo>
                    <a:pt x="88" y="22"/>
                  </a:lnTo>
                  <a:lnTo>
                    <a:pt x="93" y="34"/>
                  </a:lnTo>
                  <a:lnTo>
                    <a:pt x="94" y="50"/>
                  </a:lnTo>
                  <a:lnTo>
                    <a:pt x="92" y="66"/>
                  </a:lnTo>
                  <a:lnTo>
                    <a:pt x="88" y="79"/>
                  </a:lnTo>
                  <a:lnTo>
                    <a:pt x="80" y="89"/>
                  </a:lnTo>
                  <a:lnTo>
                    <a:pt x="70" y="97"/>
                  </a:lnTo>
                  <a:lnTo>
                    <a:pt x="58" y="102"/>
                  </a:lnTo>
                  <a:lnTo>
                    <a:pt x="45" y="104"/>
                  </a:lnTo>
                  <a:lnTo>
                    <a:pt x="31" y="102"/>
                  </a:lnTo>
                  <a:lnTo>
                    <a:pt x="20" y="97"/>
                  </a:lnTo>
                  <a:lnTo>
                    <a:pt x="11" y="90"/>
                  </a:lnTo>
                  <a:lnTo>
                    <a:pt x="5" y="80"/>
                  </a:lnTo>
                  <a:lnTo>
                    <a:pt x="1" y="67"/>
                  </a:lnTo>
                  <a:lnTo>
                    <a:pt x="0" y="53"/>
                  </a:lnTo>
                  <a:lnTo>
                    <a:pt x="2" y="37"/>
                  </a:lnTo>
                  <a:lnTo>
                    <a:pt x="7" y="24"/>
                  </a:lnTo>
                  <a:lnTo>
                    <a:pt x="14" y="14"/>
                  </a:lnTo>
                  <a:lnTo>
                    <a:pt x="24" y="6"/>
                  </a:lnTo>
                  <a:lnTo>
                    <a:pt x="36" y="1"/>
                  </a:lnTo>
                  <a:lnTo>
                    <a:pt x="4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28"/>
            <p:cNvSpPr>
              <a:spLocks noEditPoints="1"/>
            </p:cNvSpPr>
            <p:nvPr userDrawn="1"/>
          </p:nvSpPr>
          <p:spPr bwMode="auto">
            <a:xfrm>
              <a:off x="1633" y="1077"/>
              <a:ext cx="24" cy="34"/>
            </a:xfrm>
            <a:custGeom>
              <a:avLst/>
              <a:gdLst>
                <a:gd name="T0" fmla="*/ 26 w 71"/>
                <a:gd name="T1" fmla="*/ 15 h 101"/>
                <a:gd name="T2" fmla="*/ 22 w 71"/>
                <a:gd name="T3" fmla="*/ 16 h 101"/>
                <a:gd name="T4" fmla="*/ 19 w 71"/>
                <a:gd name="T5" fmla="*/ 16 h 101"/>
                <a:gd name="T6" fmla="*/ 19 w 71"/>
                <a:gd name="T7" fmla="*/ 45 h 101"/>
                <a:gd name="T8" fmla="*/ 20 w 71"/>
                <a:gd name="T9" fmla="*/ 45 h 101"/>
                <a:gd name="T10" fmla="*/ 23 w 71"/>
                <a:gd name="T11" fmla="*/ 45 h 101"/>
                <a:gd name="T12" fmla="*/ 26 w 71"/>
                <a:gd name="T13" fmla="*/ 45 h 101"/>
                <a:gd name="T14" fmla="*/ 36 w 71"/>
                <a:gd name="T15" fmla="*/ 43 h 101"/>
                <a:gd name="T16" fmla="*/ 42 w 71"/>
                <a:gd name="T17" fmla="*/ 38 h 101"/>
                <a:gd name="T18" fmla="*/ 44 w 71"/>
                <a:gd name="T19" fmla="*/ 30 h 101"/>
                <a:gd name="T20" fmla="*/ 42 w 71"/>
                <a:gd name="T21" fmla="*/ 22 h 101"/>
                <a:gd name="T22" fmla="*/ 36 w 71"/>
                <a:gd name="T23" fmla="*/ 17 h 101"/>
                <a:gd name="T24" fmla="*/ 26 w 71"/>
                <a:gd name="T25" fmla="*/ 15 h 101"/>
                <a:gd name="T26" fmla="*/ 28 w 71"/>
                <a:gd name="T27" fmla="*/ 0 h 101"/>
                <a:gd name="T28" fmla="*/ 40 w 71"/>
                <a:gd name="T29" fmla="*/ 1 h 101"/>
                <a:gd name="T30" fmla="*/ 51 w 71"/>
                <a:gd name="T31" fmla="*/ 4 h 101"/>
                <a:gd name="T32" fmla="*/ 58 w 71"/>
                <a:gd name="T33" fmla="*/ 9 h 101"/>
                <a:gd name="T34" fmla="*/ 63 w 71"/>
                <a:gd name="T35" fmla="*/ 17 h 101"/>
                <a:gd name="T36" fmla="*/ 64 w 71"/>
                <a:gd name="T37" fmla="*/ 28 h 101"/>
                <a:gd name="T38" fmla="*/ 63 w 71"/>
                <a:gd name="T39" fmla="*/ 38 h 101"/>
                <a:gd name="T40" fmla="*/ 57 w 71"/>
                <a:gd name="T41" fmla="*/ 47 h 101"/>
                <a:gd name="T42" fmla="*/ 49 w 71"/>
                <a:gd name="T43" fmla="*/ 53 h 101"/>
                <a:gd name="T44" fmla="*/ 39 w 71"/>
                <a:gd name="T45" fmla="*/ 56 h 101"/>
                <a:gd name="T46" fmla="*/ 43 w 71"/>
                <a:gd name="T47" fmla="*/ 62 h 101"/>
                <a:gd name="T48" fmla="*/ 47 w 71"/>
                <a:gd name="T49" fmla="*/ 67 h 101"/>
                <a:gd name="T50" fmla="*/ 71 w 71"/>
                <a:gd name="T51" fmla="*/ 101 h 101"/>
                <a:gd name="T52" fmla="*/ 47 w 71"/>
                <a:gd name="T53" fmla="*/ 101 h 101"/>
                <a:gd name="T54" fmla="*/ 19 w 71"/>
                <a:gd name="T55" fmla="*/ 59 h 101"/>
                <a:gd name="T56" fmla="*/ 19 w 71"/>
                <a:gd name="T57" fmla="*/ 59 h 101"/>
                <a:gd name="T58" fmla="*/ 19 w 71"/>
                <a:gd name="T59" fmla="*/ 101 h 101"/>
                <a:gd name="T60" fmla="*/ 0 w 71"/>
                <a:gd name="T61" fmla="*/ 101 h 101"/>
                <a:gd name="T62" fmla="*/ 0 w 71"/>
                <a:gd name="T63" fmla="*/ 0 h 101"/>
                <a:gd name="T64" fmla="*/ 12 w 71"/>
                <a:gd name="T65" fmla="*/ 0 h 101"/>
                <a:gd name="T66" fmla="*/ 28 w 71"/>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 h="101">
                  <a:moveTo>
                    <a:pt x="26" y="15"/>
                  </a:moveTo>
                  <a:lnTo>
                    <a:pt x="22" y="16"/>
                  </a:lnTo>
                  <a:lnTo>
                    <a:pt x="19" y="16"/>
                  </a:lnTo>
                  <a:lnTo>
                    <a:pt x="19" y="45"/>
                  </a:lnTo>
                  <a:lnTo>
                    <a:pt x="20" y="45"/>
                  </a:lnTo>
                  <a:lnTo>
                    <a:pt x="23" y="45"/>
                  </a:lnTo>
                  <a:lnTo>
                    <a:pt x="26" y="45"/>
                  </a:lnTo>
                  <a:lnTo>
                    <a:pt x="36" y="43"/>
                  </a:lnTo>
                  <a:lnTo>
                    <a:pt x="42" y="38"/>
                  </a:lnTo>
                  <a:lnTo>
                    <a:pt x="44" y="30"/>
                  </a:lnTo>
                  <a:lnTo>
                    <a:pt x="42" y="22"/>
                  </a:lnTo>
                  <a:lnTo>
                    <a:pt x="36" y="17"/>
                  </a:lnTo>
                  <a:lnTo>
                    <a:pt x="26" y="15"/>
                  </a:lnTo>
                  <a:close/>
                  <a:moveTo>
                    <a:pt x="28" y="0"/>
                  </a:moveTo>
                  <a:lnTo>
                    <a:pt x="40" y="1"/>
                  </a:lnTo>
                  <a:lnTo>
                    <a:pt x="51" y="4"/>
                  </a:lnTo>
                  <a:lnTo>
                    <a:pt x="58" y="9"/>
                  </a:lnTo>
                  <a:lnTo>
                    <a:pt x="63" y="17"/>
                  </a:lnTo>
                  <a:lnTo>
                    <a:pt x="64" y="28"/>
                  </a:lnTo>
                  <a:lnTo>
                    <a:pt x="63" y="38"/>
                  </a:lnTo>
                  <a:lnTo>
                    <a:pt x="57" y="47"/>
                  </a:lnTo>
                  <a:lnTo>
                    <a:pt x="49" y="53"/>
                  </a:lnTo>
                  <a:lnTo>
                    <a:pt x="39" y="56"/>
                  </a:lnTo>
                  <a:lnTo>
                    <a:pt x="43" y="62"/>
                  </a:lnTo>
                  <a:lnTo>
                    <a:pt x="47" y="67"/>
                  </a:lnTo>
                  <a:lnTo>
                    <a:pt x="71" y="101"/>
                  </a:lnTo>
                  <a:lnTo>
                    <a:pt x="47" y="101"/>
                  </a:lnTo>
                  <a:lnTo>
                    <a:pt x="19" y="59"/>
                  </a:lnTo>
                  <a:lnTo>
                    <a:pt x="19" y="59"/>
                  </a:lnTo>
                  <a:lnTo>
                    <a:pt x="19" y="101"/>
                  </a:lnTo>
                  <a:lnTo>
                    <a:pt x="0" y="101"/>
                  </a:lnTo>
                  <a:lnTo>
                    <a:pt x="0" y="0"/>
                  </a:lnTo>
                  <a:lnTo>
                    <a:pt x="12" y="0"/>
                  </a:lnTo>
                  <a:lnTo>
                    <a:pt x="2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29"/>
            <p:cNvSpPr>
              <a:spLocks noEditPoints="1"/>
            </p:cNvSpPr>
            <p:nvPr userDrawn="1"/>
          </p:nvSpPr>
          <p:spPr bwMode="auto">
            <a:xfrm>
              <a:off x="1722" y="1077"/>
              <a:ext cx="31" cy="34"/>
            </a:xfrm>
            <a:custGeom>
              <a:avLst/>
              <a:gdLst>
                <a:gd name="T0" fmla="*/ 47 w 95"/>
                <a:gd name="T1" fmla="*/ 17 h 104"/>
                <a:gd name="T2" fmla="*/ 39 w 95"/>
                <a:gd name="T3" fmla="*/ 18 h 104"/>
                <a:gd name="T4" fmla="*/ 32 w 95"/>
                <a:gd name="T5" fmla="*/ 22 h 104"/>
                <a:gd name="T6" fmla="*/ 26 w 95"/>
                <a:gd name="T7" fmla="*/ 29 h 104"/>
                <a:gd name="T8" fmla="*/ 22 w 95"/>
                <a:gd name="T9" fmla="*/ 39 h 104"/>
                <a:gd name="T10" fmla="*/ 21 w 95"/>
                <a:gd name="T11" fmla="*/ 51 h 104"/>
                <a:gd name="T12" fmla="*/ 22 w 95"/>
                <a:gd name="T13" fmla="*/ 63 h 104"/>
                <a:gd name="T14" fmla="*/ 25 w 95"/>
                <a:gd name="T15" fmla="*/ 72 h 104"/>
                <a:gd name="T16" fmla="*/ 30 w 95"/>
                <a:gd name="T17" fmla="*/ 80 h 104"/>
                <a:gd name="T18" fmla="*/ 38 w 95"/>
                <a:gd name="T19" fmla="*/ 84 h 104"/>
                <a:gd name="T20" fmla="*/ 47 w 95"/>
                <a:gd name="T21" fmla="*/ 86 h 104"/>
                <a:gd name="T22" fmla="*/ 55 w 95"/>
                <a:gd name="T23" fmla="*/ 85 h 104"/>
                <a:gd name="T24" fmla="*/ 62 w 95"/>
                <a:gd name="T25" fmla="*/ 81 h 104"/>
                <a:gd name="T26" fmla="*/ 68 w 95"/>
                <a:gd name="T27" fmla="*/ 74 h 104"/>
                <a:gd name="T28" fmla="*/ 73 w 95"/>
                <a:gd name="T29" fmla="*/ 65 h 104"/>
                <a:gd name="T30" fmla="*/ 74 w 95"/>
                <a:gd name="T31" fmla="*/ 52 h 104"/>
                <a:gd name="T32" fmla="*/ 72 w 95"/>
                <a:gd name="T33" fmla="*/ 37 h 104"/>
                <a:gd name="T34" fmla="*/ 67 w 95"/>
                <a:gd name="T35" fmla="*/ 26 h 104"/>
                <a:gd name="T36" fmla="*/ 59 w 95"/>
                <a:gd name="T37" fmla="*/ 19 h 104"/>
                <a:gd name="T38" fmla="*/ 47 w 95"/>
                <a:gd name="T39" fmla="*/ 17 h 104"/>
                <a:gd name="T40" fmla="*/ 49 w 95"/>
                <a:gd name="T41" fmla="*/ 0 h 104"/>
                <a:gd name="T42" fmla="*/ 62 w 95"/>
                <a:gd name="T43" fmla="*/ 1 h 104"/>
                <a:gd name="T44" fmla="*/ 73 w 95"/>
                <a:gd name="T45" fmla="*/ 5 h 104"/>
                <a:gd name="T46" fmla="*/ 82 w 95"/>
                <a:gd name="T47" fmla="*/ 12 h 104"/>
                <a:gd name="T48" fmla="*/ 89 w 95"/>
                <a:gd name="T49" fmla="*/ 22 h 104"/>
                <a:gd name="T50" fmla="*/ 93 w 95"/>
                <a:gd name="T51" fmla="*/ 34 h 104"/>
                <a:gd name="T52" fmla="*/ 95 w 95"/>
                <a:gd name="T53" fmla="*/ 50 h 104"/>
                <a:gd name="T54" fmla="*/ 93 w 95"/>
                <a:gd name="T55" fmla="*/ 66 h 104"/>
                <a:gd name="T56" fmla="*/ 88 w 95"/>
                <a:gd name="T57" fmla="*/ 79 h 104"/>
                <a:gd name="T58" fmla="*/ 80 w 95"/>
                <a:gd name="T59" fmla="*/ 89 h 104"/>
                <a:gd name="T60" fmla="*/ 70 w 95"/>
                <a:gd name="T61" fmla="*/ 97 h 104"/>
                <a:gd name="T62" fmla="*/ 59 w 95"/>
                <a:gd name="T63" fmla="*/ 102 h 104"/>
                <a:gd name="T64" fmla="*/ 46 w 95"/>
                <a:gd name="T65" fmla="*/ 104 h 104"/>
                <a:gd name="T66" fmla="*/ 32 w 95"/>
                <a:gd name="T67" fmla="*/ 102 h 104"/>
                <a:gd name="T68" fmla="*/ 20 w 95"/>
                <a:gd name="T69" fmla="*/ 97 h 104"/>
                <a:gd name="T70" fmla="*/ 12 w 95"/>
                <a:gd name="T71" fmla="*/ 90 h 104"/>
                <a:gd name="T72" fmla="*/ 5 w 95"/>
                <a:gd name="T73" fmla="*/ 80 h 104"/>
                <a:gd name="T74" fmla="*/ 2 w 95"/>
                <a:gd name="T75" fmla="*/ 67 h 104"/>
                <a:gd name="T76" fmla="*/ 0 w 95"/>
                <a:gd name="T77" fmla="*/ 53 h 104"/>
                <a:gd name="T78" fmla="*/ 2 w 95"/>
                <a:gd name="T79" fmla="*/ 37 h 104"/>
                <a:gd name="T80" fmla="*/ 7 w 95"/>
                <a:gd name="T81" fmla="*/ 24 h 104"/>
                <a:gd name="T82" fmla="*/ 15 w 95"/>
                <a:gd name="T83" fmla="*/ 14 h 104"/>
                <a:gd name="T84" fmla="*/ 25 w 95"/>
                <a:gd name="T85" fmla="*/ 6 h 104"/>
                <a:gd name="T86" fmla="*/ 36 w 95"/>
                <a:gd name="T87" fmla="*/ 1 h 104"/>
                <a:gd name="T88" fmla="*/ 49 w 95"/>
                <a:gd name="T8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5" h="104">
                  <a:moveTo>
                    <a:pt x="47" y="17"/>
                  </a:moveTo>
                  <a:lnTo>
                    <a:pt x="39" y="18"/>
                  </a:lnTo>
                  <a:lnTo>
                    <a:pt x="32" y="22"/>
                  </a:lnTo>
                  <a:lnTo>
                    <a:pt x="26" y="29"/>
                  </a:lnTo>
                  <a:lnTo>
                    <a:pt x="22" y="39"/>
                  </a:lnTo>
                  <a:lnTo>
                    <a:pt x="21" y="51"/>
                  </a:lnTo>
                  <a:lnTo>
                    <a:pt x="22" y="63"/>
                  </a:lnTo>
                  <a:lnTo>
                    <a:pt x="25" y="72"/>
                  </a:lnTo>
                  <a:lnTo>
                    <a:pt x="30" y="80"/>
                  </a:lnTo>
                  <a:lnTo>
                    <a:pt x="38" y="84"/>
                  </a:lnTo>
                  <a:lnTo>
                    <a:pt x="47" y="86"/>
                  </a:lnTo>
                  <a:lnTo>
                    <a:pt x="55" y="85"/>
                  </a:lnTo>
                  <a:lnTo>
                    <a:pt x="62" y="81"/>
                  </a:lnTo>
                  <a:lnTo>
                    <a:pt x="68" y="74"/>
                  </a:lnTo>
                  <a:lnTo>
                    <a:pt x="73" y="65"/>
                  </a:lnTo>
                  <a:lnTo>
                    <a:pt x="74" y="52"/>
                  </a:lnTo>
                  <a:lnTo>
                    <a:pt x="72" y="37"/>
                  </a:lnTo>
                  <a:lnTo>
                    <a:pt x="67" y="26"/>
                  </a:lnTo>
                  <a:lnTo>
                    <a:pt x="59" y="19"/>
                  </a:lnTo>
                  <a:lnTo>
                    <a:pt x="47" y="17"/>
                  </a:lnTo>
                  <a:close/>
                  <a:moveTo>
                    <a:pt x="49" y="0"/>
                  </a:moveTo>
                  <a:lnTo>
                    <a:pt x="62" y="1"/>
                  </a:lnTo>
                  <a:lnTo>
                    <a:pt x="73" y="5"/>
                  </a:lnTo>
                  <a:lnTo>
                    <a:pt x="82" y="12"/>
                  </a:lnTo>
                  <a:lnTo>
                    <a:pt x="89" y="22"/>
                  </a:lnTo>
                  <a:lnTo>
                    <a:pt x="93" y="34"/>
                  </a:lnTo>
                  <a:lnTo>
                    <a:pt x="95" y="50"/>
                  </a:lnTo>
                  <a:lnTo>
                    <a:pt x="93" y="66"/>
                  </a:lnTo>
                  <a:lnTo>
                    <a:pt x="88" y="79"/>
                  </a:lnTo>
                  <a:lnTo>
                    <a:pt x="80" y="89"/>
                  </a:lnTo>
                  <a:lnTo>
                    <a:pt x="70" y="97"/>
                  </a:lnTo>
                  <a:lnTo>
                    <a:pt x="59" y="102"/>
                  </a:lnTo>
                  <a:lnTo>
                    <a:pt x="46" y="104"/>
                  </a:lnTo>
                  <a:lnTo>
                    <a:pt x="32" y="102"/>
                  </a:lnTo>
                  <a:lnTo>
                    <a:pt x="20" y="97"/>
                  </a:lnTo>
                  <a:lnTo>
                    <a:pt x="12" y="90"/>
                  </a:lnTo>
                  <a:lnTo>
                    <a:pt x="5" y="80"/>
                  </a:lnTo>
                  <a:lnTo>
                    <a:pt x="2" y="67"/>
                  </a:lnTo>
                  <a:lnTo>
                    <a:pt x="0" y="53"/>
                  </a:lnTo>
                  <a:lnTo>
                    <a:pt x="2" y="37"/>
                  </a:lnTo>
                  <a:lnTo>
                    <a:pt x="7" y="24"/>
                  </a:lnTo>
                  <a:lnTo>
                    <a:pt x="15" y="14"/>
                  </a:lnTo>
                  <a:lnTo>
                    <a:pt x="25" y="6"/>
                  </a:lnTo>
                  <a:lnTo>
                    <a:pt x="36" y="1"/>
                  </a:lnTo>
                  <a:lnTo>
                    <a:pt x="4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30"/>
            <p:cNvSpPr>
              <a:spLocks noEditPoints="1"/>
            </p:cNvSpPr>
            <p:nvPr userDrawn="1"/>
          </p:nvSpPr>
          <p:spPr bwMode="auto">
            <a:xfrm>
              <a:off x="1760" y="1077"/>
              <a:ext cx="24" cy="34"/>
            </a:xfrm>
            <a:custGeom>
              <a:avLst/>
              <a:gdLst>
                <a:gd name="T0" fmla="*/ 27 w 72"/>
                <a:gd name="T1" fmla="*/ 15 h 101"/>
                <a:gd name="T2" fmla="*/ 23 w 72"/>
                <a:gd name="T3" fmla="*/ 16 h 101"/>
                <a:gd name="T4" fmla="*/ 19 w 72"/>
                <a:gd name="T5" fmla="*/ 16 h 101"/>
                <a:gd name="T6" fmla="*/ 19 w 72"/>
                <a:gd name="T7" fmla="*/ 45 h 101"/>
                <a:gd name="T8" fmla="*/ 22 w 72"/>
                <a:gd name="T9" fmla="*/ 45 h 101"/>
                <a:gd name="T10" fmla="*/ 26 w 72"/>
                <a:gd name="T11" fmla="*/ 45 h 101"/>
                <a:gd name="T12" fmla="*/ 36 w 72"/>
                <a:gd name="T13" fmla="*/ 43 h 101"/>
                <a:gd name="T14" fmla="*/ 42 w 72"/>
                <a:gd name="T15" fmla="*/ 38 h 101"/>
                <a:gd name="T16" fmla="*/ 45 w 72"/>
                <a:gd name="T17" fmla="*/ 30 h 101"/>
                <a:gd name="T18" fmla="*/ 43 w 72"/>
                <a:gd name="T19" fmla="*/ 22 h 101"/>
                <a:gd name="T20" fmla="*/ 37 w 72"/>
                <a:gd name="T21" fmla="*/ 17 h 101"/>
                <a:gd name="T22" fmla="*/ 27 w 72"/>
                <a:gd name="T23" fmla="*/ 15 h 101"/>
                <a:gd name="T24" fmla="*/ 29 w 72"/>
                <a:gd name="T25" fmla="*/ 0 h 101"/>
                <a:gd name="T26" fmla="*/ 41 w 72"/>
                <a:gd name="T27" fmla="*/ 1 h 101"/>
                <a:gd name="T28" fmla="*/ 51 w 72"/>
                <a:gd name="T29" fmla="*/ 4 h 101"/>
                <a:gd name="T30" fmla="*/ 58 w 72"/>
                <a:gd name="T31" fmla="*/ 9 h 101"/>
                <a:gd name="T32" fmla="*/ 63 w 72"/>
                <a:gd name="T33" fmla="*/ 17 h 101"/>
                <a:gd name="T34" fmla="*/ 65 w 72"/>
                <a:gd name="T35" fmla="*/ 28 h 101"/>
                <a:gd name="T36" fmla="*/ 63 w 72"/>
                <a:gd name="T37" fmla="*/ 38 h 101"/>
                <a:gd name="T38" fmla="*/ 58 w 72"/>
                <a:gd name="T39" fmla="*/ 47 h 101"/>
                <a:gd name="T40" fmla="*/ 50 w 72"/>
                <a:gd name="T41" fmla="*/ 53 h 101"/>
                <a:gd name="T42" fmla="*/ 39 w 72"/>
                <a:gd name="T43" fmla="*/ 56 h 101"/>
                <a:gd name="T44" fmla="*/ 44 w 72"/>
                <a:gd name="T45" fmla="*/ 62 h 101"/>
                <a:gd name="T46" fmla="*/ 48 w 72"/>
                <a:gd name="T47" fmla="*/ 67 h 101"/>
                <a:gd name="T48" fmla="*/ 72 w 72"/>
                <a:gd name="T49" fmla="*/ 101 h 101"/>
                <a:gd name="T50" fmla="*/ 48 w 72"/>
                <a:gd name="T51" fmla="*/ 101 h 101"/>
                <a:gd name="T52" fmla="*/ 20 w 72"/>
                <a:gd name="T53" fmla="*/ 59 h 101"/>
                <a:gd name="T54" fmla="*/ 19 w 72"/>
                <a:gd name="T55" fmla="*/ 59 h 101"/>
                <a:gd name="T56" fmla="*/ 19 w 72"/>
                <a:gd name="T57" fmla="*/ 101 h 101"/>
                <a:gd name="T58" fmla="*/ 0 w 72"/>
                <a:gd name="T59" fmla="*/ 101 h 101"/>
                <a:gd name="T60" fmla="*/ 0 w 72"/>
                <a:gd name="T61" fmla="*/ 0 h 101"/>
                <a:gd name="T62" fmla="*/ 13 w 72"/>
                <a:gd name="T63" fmla="*/ 0 h 101"/>
                <a:gd name="T64" fmla="*/ 29 w 72"/>
                <a:gd name="T6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01">
                  <a:moveTo>
                    <a:pt x="27" y="15"/>
                  </a:moveTo>
                  <a:lnTo>
                    <a:pt x="23" y="16"/>
                  </a:lnTo>
                  <a:lnTo>
                    <a:pt x="19" y="16"/>
                  </a:lnTo>
                  <a:lnTo>
                    <a:pt x="19" y="45"/>
                  </a:lnTo>
                  <a:lnTo>
                    <a:pt x="22" y="45"/>
                  </a:lnTo>
                  <a:lnTo>
                    <a:pt x="26" y="45"/>
                  </a:lnTo>
                  <a:lnTo>
                    <a:pt x="36" y="43"/>
                  </a:lnTo>
                  <a:lnTo>
                    <a:pt x="42" y="38"/>
                  </a:lnTo>
                  <a:lnTo>
                    <a:pt x="45" y="30"/>
                  </a:lnTo>
                  <a:lnTo>
                    <a:pt x="43" y="22"/>
                  </a:lnTo>
                  <a:lnTo>
                    <a:pt x="37" y="17"/>
                  </a:lnTo>
                  <a:lnTo>
                    <a:pt x="27" y="15"/>
                  </a:lnTo>
                  <a:close/>
                  <a:moveTo>
                    <a:pt x="29" y="0"/>
                  </a:moveTo>
                  <a:lnTo>
                    <a:pt x="41" y="1"/>
                  </a:lnTo>
                  <a:lnTo>
                    <a:pt x="51" y="4"/>
                  </a:lnTo>
                  <a:lnTo>
                    <a:pt x="58" y="9"/>
                  </a:lnTo>
                  <a:lnTo>
                    <a:pt x="63" y="17"/>
                  </a:lnTo>
                  <a:lnTo>
                    <a:pt x="65" y="28"/>
                  </a:lnTo>
                  <a:lnTo>
                    <a:pt x="63" y="38"/>
                  </a:lnTo>
                  <a:lnTo>
                    <a:pt x="58" y="47"/>
                  </a:lnTo>
                  <a:lnTo>
                    <a:pt x="50" y="53"/>
                  </a:lnTo>
                  <a:lnTo>
                    <a:pt x="39" y="56"/>
                  </a:lnTo>
                  <a:lnTo>
                    <a:pt x="44" y="62"/>
                  </a:lnTo>
                  <a:lnTo>
                    <a:pt x="48" y="67"/>
                  </a:lnTo>
                  <a:lnTo>
                    <a:pt x="72" y="101"/>
                  </a:lnTo>
                  <a:lnTo>
                    <a:pt x="48" y="101"/>
                  </a:lnTo>
                  <a:lnTo>
                    <a:pt x="20" y="59"/>
                  </a:lnTo>
                  <a:lnTo>
                    <a:pt x="19" y="59"/>
                  </a:lnTo>
                  <a:lnTo>
                    <a:pt x="19" y="101"/>
                  </a:lnTo>
                  <a:lnTo>
                    <a:pt x="0" y="101"/>
                  </a:lnTo>
                  <a:lnTo>
                    <a:pt x="0" y="0"/>
                  </a:lnTo>
                  <a:lnTo>
                    <a:pt x="13" y="0"/>
                  </a:lnTo>
                  <a:lnTo>
                    <a:pt x="2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31"/>
            <p:cNvSpPr>
              <a:spLocks noEditPoints="1"/>
            </p:cNvSpPr>
            <p:nvPr userDrawn="1"/>
          </p:nvSpPr>
          <p:spPr bwMode="auto">
            <a:xfrm>
              <a:off x="1662" y="1077"/>
              <a:ext cx="30" cy="34"/>
            </a:xfrm>
            <a:custGeom>
              <a:avLst/>
              <a:gdLst>
                <a:gd name="T0" fmla="*/ 45 w 92"/>
                <a:gd name="T1" fmla="*/ 22 h 101"/>
                <a:gd name="T2" fmla="*/ 40 w 92"/>
                <a:gd name="T3" fmla="*/ 39 h 101"/>
                <a:gd name="T4" fmla="*/ 31 w 92"/>
                <a:gd name="T5" fmla="*/ 65 h 101"/>
                <a:gd name="T6" fmla="*/ 59 w 92"/>
                <a:gd name="T7" fmla="*/ 65 h 101"/>
                <a:gd name="T8" fmla="*/ 50 w 92"/>
                <a:gd name="T9" fmla="*/ 39 h 101"/>
                <a:gd name="T10" fmla="*/ 45 w 92"/>
                <a:gd name="T11" fmla="*/ 22 h 101"/>
                <a:gd name="T12" fmla="*/ 45 w 92"/>
                <a:gd name="T13" fmla="*/ 22 h 101"/>
                <a:gd name="T14" fmla="*/ 35 w 92"/>
                <a:gd name="T15" fmla="*/ 0 h 101"/>
                <a:gd name="T16" fmla="*/ 57 w 92"/>
                <a:gd name="T17" fmla="*/ 0 h 101"/>
                <a:gd name="T18" fmla="*/ 92 w 92"/>
                <a:gd name="T19" fmla="*/ 101 h 101"/>
                <a:gd name="T20" fmla="*/ 71 w 92"/>
                <a:gd name="T21" fmla="*/ 101 h 101"/>
                <a:gd name="T22" fmla="*/ 64 w 92"/>
                <a:gd name="T23" fmla="*/ 80 h 101"/>
                <a:gd name="T24" fmla="*/ 26 w 92"/>
                <a:gd name="T25" fmla="*/ 80 h 101"/>
                <a:gd name="T26" fmla="*/ 19 w 92"/>
                <a:gd name="T27" fmla="*/ 101 h 101"/>
                <a:gd name="T28" fmla="*/ 0 w 92"/>
                <a:gd name="T29" fmla="*/ 101 h 101"/>
                <a:gd name="T30" fmla="*/ 35 w 92"/>
                <a:gd name="T3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 h="101">
                  <a:moveTo>
                    <a:pt x="45" y="22"/>
                  </a:moveTo>
                  <a:lnTo>
                    <a:pt x="40" y="39"/>
                  </a:lnTo>
                  <a:lnTo>
                    <a:pt x="31" y="65"/>
                  </a:lnTo>
                  <a:lnTo>
                    <a:pt x="59" y="65"/>
                  </a:lnTo>
                  <a:lnTo>
                    <a:pt x="50" y="39"/>
                  </a:lnTo>
                  <a:lnTo>
                    <a:pt x="45" y="22"/>
                  </a:lnTo>
                  <a:lnTo>
                    <a:pt x="45" y="22"/>
                  </a:lnTo>
                  <a:close/>
                  <a:moveTo>
                    <a:pt x="35" y="0"/>
                  </a:moveTo>
                  <a:lnTo>
                    <a:pt x="57" y="0"/>
                  </a:lnTo>
                  <a:lnTo>
                    <a:pt x="92" y="101"/>
                  </a:lnTo>
                  <a:lnTo>
                    <a:pt x="71" y="101"/>
                  </a:lnTo>
                  <a:lnTo>
                    <a:pt x="64" y="80"/>
                  </a:lnTo>
                  <a:lnTo>
                    <a:pt x="26" y="80"/>
                  </a:lnTo>
                  <a:lnTo>
                    <a:pt x="19" y="101"/>
                  </a:lnTo>
                  <a:lnTo>
                    <a:pt x="0" y="101"/>
                  </a:lnTo>
                  <a:lnTo>
                    <a:pt x="3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32"/>
            <p:cNvSpPr>
              <a:spLocks/>
            </p:cNvSpPr>
            <p:nvPr userDrawn="1"/>
          </p:nvSpPr>
          <p:spPr bwMode="auto">
            <a:xfrm>
              <a:off x="1694" y="1077"/>
              <a:ext cx="24" cy="34"/>
            </a:xfrm>
            <a:custGeom>
              <a:avLst/>
              <a:gdLst>
                <a:gd name="T0" fmla="*/ 0 w 71"/>
                <a:gd name="T1" fmla="*/ 0 h 101"/>
                <a:gd name="T2" fmla="*/ 71 w 71"/>
                <a:gd name="T3" fmla="*/ 0 h 101"/>
                <a:gd name="T4" fmla="*/ 71 w 71"/>
                <a:gd name="T5" fmla="*/ 17 h 101"/>
                <a:gd name="T6" fmla="*/ 45 w 71"/>
                <a:gd name="T7" fmla="*/ 17 h 101"/>
                <a:gd name="T8" fmla="*/ 45 w 71"/>
                <a:gd name="T9" fmla="*/ 101 h 101"/>
                <a:gd name="T10" fmla="*/ 25 w 71"/>
                <a:gd name="T11" fmla="*/ 101 h 101"/>
                <a:gd name="T12" fmla="*/ 25 w 71"/>
                <a:gd name="T13" fmla="*/ 17 h 101"/>
                <a:gd name="T14" fmla="*/ 0 w 71"/>
                <a:gd name="T15" fmla="*/ 17 h 101"/>
                <a:gd name="T16" fmla="*/ 0 w 71"/>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01">
                  <a:moveTo>
                    <a:pt x="0" y="0"/>
                  </a:moveTo>
                  <a:lnTo>
                    <a:pt x="71" y="0"/>
                  </a:lnTo>
                  <a:lnTo>
                    <a:pt x="71" y="17"/>
                  </a:lnTo>
                  <a:lnTo>
                    <a:pt x="45" y="17"/>
                  </a:lnTo>
                  <a:lnTo>
                    <a:pt x="45" y="101"/>
                  </a:lnTo>
                  <a:lnTo>
                    <a:pt x="25" y="101"/>
                  </a:lnTo>
                  <a:lnTo>
                    <a:pt x="25" y="17"/>
                  </a:lnTo>
                  <a:lnTo>
                    <a:pt x="0" y="17"/>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33"/>
            <p:cNvSpPr>
              <a:spLocks/>
            </p:cNvSpPr>
            <p:nvPr userDrawn="1"/>
          </p:nvSpPr>
          <p:spPr bwMode="auto">
            <a:xfrm>
              <a:off x="1788" y="1077"/>
              <a:ext cx="28" cy="34"/>
            </a:xfrm>
            <a:custGeom>
              <a:avLst/>
              <a:gdLst>
                <a:gd name="T0" fmla="*/ 0 w 83"/>
                <a:gd name="T1" fmla="*/ 0 h 101"/>
                <a:gd name="T2" fmla="*/ 21 w 83"/>
                <a:gd name="T3" fmla="*/ 0 h 101"/>
                <a:gd name="T4" fmla="*/ 34 w 83"/>
                <a:gd name="T5" fmla="*/ 29 h 101"/>
                <a:gd name="T6" fmla="*/ 41 w 83"/>
                <a:gd name="T7" fmla="*/ 46 h 101"/>
                <a:gd name="T8" fmla="*/ 41 w 83"/>
                <a:gd name="T9" fmla="*/ 46 h 101"/>
                <a:gd name="T10" fmla="*/ 45 w 83"/>
                <a:gd name="T11" fmla="*/ 37 h 101"/>
                <a:gd name="T12" fmla="*/ 49 w 83"/>
                <a:gd name="T13" fmla="*/ 27 h 101"/>
                <a:gd name="T14" fmla="*/ 62 w 83"/>
                <a:gd name="T15" fmla="*/ 0 h 101"/>
                <a:gd name="T16" fmla="*/ 83 w 83"/>
                <a:gd name="T17" fmla="*/ 0 h 101"/>
                <a:gd name="T18" fmla="*/ 50 w 83"/>
                <a:gd name="T19" fmla="*/ 65 h 101"/>
                <a:gd name="T20" fmla="*/ 50 w 83"/>
                <a:gd name="T21" fmla="*/ 101 h 101"/>
                <a:gd name="T22" fmla="*/ 31 w 83"/>
                <a:gd name="T23" fmla="*/ 101 h 101"/>
                <a:gd name="T24" fmla="*/ 31 w 83"/>
                <a:gd name="T25" fmla="*/ 65 h 101"/>
                <a:gd name="T26" fmla="*/ 0 w 83"/>
                <a:gd name="T2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101">
                  <a:moveTo>
                    <a:pt x="0" y="0"/>
                  </a:moveTo>
                  <a:lnTo>
                    <a:pt x="21" y="0"/>
                  </a:lnTo>
                  <a:lnTo>
                    <a:pt x="34" y="29"/>
                  </a:lnTo>
                  <a:lnTo>
                    <a:pt x="41" y="46"/>
                  </a:lnTo>
                  <a:lnTo>
                    <a:pt x="41" y="46"/>
                  </a:lnTo>
                  <a:lnTo>
                    <a:pt x="45" y="37"/>
                  </a:lnTo>
                  <a:lnTo>
                    <a:pt x="49" y="27"/>
                  </a:lnTo>
                  <a:lnTo>
                    <a:pt x="62" y="0"/>
                  </a:lnTo>
                  <a:lnTo>
                    <a:pt x="83" y="0"/>
                  </a:lnTo>
                  <a:lnTo>
                    <a:pt x="50" y="65"/>
                  </a:lnTo>
                  <a:lnTo>
                    <a:pt x="50" y="101"/>
                  </a:lnTo>
                  <a:lnTo>
                    <a:pt x="31" y="101"/>
                  </a:lnTo>
                  <a:lnTo>
                    <a:pt x="31" y="65"/>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34"/>
            <p:cNvSpPr>
              <a:spLocks noEditPoints="1"/>
            </p:cNvSpPr>
            <p:nvPr userDrawn="1"/>
          </p:nvSpPr>
          <p:spPr bwMode="auto">
            <a:xfrm>
              <a:off x="952" y="907"/>
              <a:ext cx="115" cy="132"/>
            </a:xfrm>
            <a:custGeom>
              <a:avLst/>
              <a:gdLst>
                <a:gd name="T0" fmla="*/ 170 w 345"/>
                <a:gd name="T1" fmla="*/ 48 h 398"/>
                <a:gd name="T2" fmla="*/ 162 w 345"/>
                <a:gd name="T3" fmla="*/ 77 h 398"/>
                <a:gd name="T4" fmla="*/ 152 w 345"/>
                <a:gd name="T5" fmla="*/ 106 h 398"/>
                <a:gd name="T6" fmla="*/ 95 w 345"/>
                <a:gd name="T7" fmla="*/ 264 h 398"/>
                <a:gd name="T8" fmla="*/ 246 w 345"/>
                <a:gd name="T9" fmla="*/ 264 h 398"/>
                <a:gd name="T10" fmla="*/ 189 w 345"/>
                <a:gd name="T11" fmla="*/ 107 h 398"/>
                <a:gd name="T12" fmla="*/ 179 w 345"/>
                <a:gd name="T13" fmla="*/ 78 h 398"/>
                <a:gd name="T14" fmla="*/ 171 w 345"/>
                <a:gd name="T15" fmla="*/ 48 h 398"/>
                <a:gd name="T16" fmla="*/ 170 w 345"/>
                <a:gd name="T17" fmla="*/ 48 h 398"/>
                <a:gd name="T18" fmla="*/ 148 w 345"/>
                <a:gd name="T19" fmla="*/ 0 h 398"/>
                <a:gd name="T20" fmla="*/ 197 w 345"/>
                <a:gd name="T21" fmla="*/ 0 h 398"/>
                <a:gd name="T22" fmla="*/ 345 w 345"/>
                <a:gd name="T23" fmla="*/ 398 h 398"/>
                <a:gd name="T24" fmla="*/ 293 w 345"/>
                <a:gd name="T25" fmla="*/ 398 h 398"/>
                <a:gd name="T26" fmla="*/ 259 w 345"/>
                <a:gd name="T27" fmla="*/ 300 h 398"/>
                <a:gd name="T28" fmla="*/ 81 w 345"/>
                <a:gd name="T29" fmla="*/ 300 h 398"/>
                <a:gd name="T30" fmla="*/ 46 w 345"/>
                <a:gd name="T31" fmla="*/ 398 h 398"/>
                <a:gd name="T32" fmla="*/ 0 w 345"/>
                <a:gd name="T33" fmla="*/ 398 h 398"/>
                <a:gd name="T34" fmla="*/ 148 w 345"/>
                <a:gd name="T35"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5" h="398">
                  <a:moveTo>
                    <a:pt x="170" y="48"/>
                  </a:moveTo>
                  <a:lnTo>
                    <a:pt x="162" y="77"/>
                  </a:lnTo>
                  <a:lnTo>
                    <a:pt x="152" y="106"/>
                  </a:lnTo>
                  <a:lnTo>
                    <a:pt x="95" y="264"/>
                  </a:lnTo>
                  <a:lnTo>
                    <a:pt x="246" y="264"/>
                  </a:lnTo>
                  <a:lnTo>
                    <a:pt x="189" y="107"/>
                  </a:lnTo>
                  <a:lnTo>
                    <a:pt x="179" y="78"/>
                  </a:lnTo>
                  <a:lnTo>
                    <a:pt x="171" y="48"/>
                  </a:lnTo>
                  <a:lnTo>
                    <a:pt x="170" y="48"/>
                  </a:lnTo>
                  <a:close/>
                  <a:moveTo>
                    <a:pt x="148" y="0"/>
                  </a:moveTo>
                  <a:lnTo>
                    <a:pt x="197" y="0"/>
                  </a:lnTo>
                  <a:lnTo>
                    <a:pt x="345" y="398"/>
                  </a:lnTo>
                  <a:lnTo>
                    <a:pt x="293" y="398"/>
                  </a:lnTo>
                  <a:lnTo>
                    <a:pt x="259" y="300"/>
                  </a:lnTo>
                  <a:lnTo>
                    <a:pt x="81" y="300"/>
                  </a:lnTo>
                  <a:lnTo>
                    <a:pt x="46" y="398"/>
                  </a:lnTo>
                  <a:lnTo>
                    <a:pt x="0" y="398"/>
                  </a:lnTo>
                  <a:lnTo>
                    <a:pt x="14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35"/>
            <p:cNvSpPr>
              <a:spLocks/>
            </p:cNvSpPr>
            <p:nvPr userDrawn="1"/>
          </p:nvSpPr>
          <p:spPr bwMode="auto">
            <a:xfrm>
              <a:off x="1080" y="940"/>
              <a:ext cx="47" cy="99"/>
            </a:xfrm>
            <a:custGeom>
              <a:avLst/>
              <a:gdLst>
                <a:gd name="T0" fmla="*/ 119 w 141"/>
                <a:gd name="T1" fmla="*/ 0 h 299"/>
                <a:gd name="T2" fmla="*/ 141 w 141"/>
                <a:gd name="T3" fmla="*/ 0 h 299"/>
                <a:gd name="T4" fmla="*/ 139 w 141"/>
                <a:gd name="T5" fmla="*/ 44 h 299"/>
                <a:gd name="T6" fmla="*/ 119 w 141"/>
                <a:gd name="T7" fmla="*/ 42 h 299"/>
                <a:gd name="T8" fmla="*/ 101 w 141"/>
                <a:gd name="T9" fmla="*/ 45 h 299"/>
                <a:gd name="T10" fmla="*/ 86 w 141"/>
                <a:gd name="T11" fmla="*/ 53 h 299"/>
                <a:gd name="T12" fmla="*/ 73 w 141"/>
                <a:gd name="T13" fmla="*/ 64 h 299"/>
                <a:gd name="T14" fmla="*/ 62 w 141"/>
                <a:gd name="T15" fmla="*/ 79 h 299"/>
                <a:gd name="T16" fmla="*/ 54 w 141"/>
                <a:gd name="T17" fmla="*/ 99 h 299"/>
                <a:gd name="T18" fmla="*/ 48 w 141"/>
                <a:gd name="T19" fmla="*/ 123 h 299"/>
                <a:gd name="T20" fmla="*/ 45 w 141"/>
                <a:gd name="T21" fmla="*/ 151 h 299"/>
                <a:gd name="T22" fmla="*/ 44 w 141"/>
                <a:gd name="T23" fmla="*/ 182 h 299"/>
                <a:gd name="T24" fmla="*/ 44 w 141"/>
                <a:gd name="T25" fmla="*/ 299 h 299"/>
                <a:gd name="T26" fmla="*/ 0 w 141"/>
                <a:gd name="T27" fmla="*/ 299 h 299"/>
                <a:gd name="T28" fmla="*/ 0 w 141"/>
                <a:gd name="T29" fmla="*/ 5 h 299"/>
                <a:gd name="T30" fmla="*/ 43 w 141"/>
                <a:gd name="T31" fmla="*/ 5 h 299"/>
                <a:gd name="T32" fmla="*/ 43 w 141"/>
                <a:gd name="T33" fmla="*/ 27 h 299"/>
                <a:gd name="T34" fmla="*/ 40 w 141"/>
                <a:gd name="T35" fmla="*/ 53 h 299"/>
                <a:gd name="T36" fmla="*/ 37 w 141"/>
                <a:gd name="T37" fmla="*/ 79 h 299"/>
                <a:gd name="T38" fmla="*/ 37 w 141"/>
                <a:gd name="T39" fmla="*/ 79 h 299"/>
                <a:gd name="T40" fmla="*/ 43 w 141"/>
                <a:gd name="T41" fmla="*/ 63 h 299"/>
                <a:gd name="T42" fmla="*/ 50 w 141"/>
                <a:gd name="T43" fmla="*/ 48 h 299"/>
                <a:gd name="T44" fmla="*/ 59 w 141"/>
                <a:gd name="T45" fmla="*/ 34 h 299"/>
                <a:gd name="T46" fmla="*/ 71 w 141"/>
                <a:gd name="T47" fmla="*/ 21 h 299"/>
                <a:gd name="T48" fmla="*/ 84 w 141"/>
                <a:gd name="T49" fmla="*/ 11 h 299"/>
                <a:gd name="T50" fmla="*/ 101 w 141"/>
                <a:gd name="T51" fmla="*/ 3 h 299"/>
                <a:gd name="T52" fmla="*/ 119 w 141"/>
                <a:gd name="T53" fmla="*/ 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1" h="299">
                  <a:moveTo>
                    <a:pt x="119" y="0"/>
                  </a:moveTo>
                  <a:lnTo>
                    <a:pt x="141" y="0"/>
                  </a:lnTo>
                  <a:lnTo>
                    <a:pt x="139" y="44"/>
                  </a:lnTo>
                  <a:lnTo>
                    <a:pt x="119" y="42"/>
                  </a:lnTo>
                  <a:lnTo>
                    <a:pt x="101" y="45"/>
                  </a:lnTo>
                  <a:lnTo>
                    <a:pt x="86" y="53"/>
                  </a:lnTo>
                  <a:lnTo>
                    <a:pt x="73" y="64"/>
                  </a:lnTo>
                  <a:lnTo>
                    <a:pt x="62" y="79"/>
                  </a:lnTo>
                  <a:lnTo>
                    <a:pt x="54" y="99"/>
                  </a:lnTo>
                  <a:lnTo>
                    <a:pt x="48" y="123"/>
                  </a:lnTo>
                  <a:lnTo>
                    <a:pt x="45" y="151"/>
                  </a:lnTo>
                  <a:lnTo>
                    <a:pt x="44" y="182"/>
                  </a:lnTo>
                  <a:lnTo>
                    <a:pt x="44" y="299"/>
                  </a:lnTo>
                  <a:lnTo>
                    <a:pt x="0" y="299"/>
                  </a:lnTo>
                  <a:lnTo>
                    <a:pt x="0" y="5"/>
                  </a:lnTo>
                  <a:lnTo>
                    <a:pt x="43" y="5"/>
                  </a:lnTo>
                  <a:lnTo>
                    <a:pt x="43" y="27"/>
                  </a:lnTo>
                  <a:lnTo>
                    <a:pt x="40" y="53"/>
                  </a:lnTo>
                  <a:lnTo>
                    <a:pt x="37" y="79"/>
                  </a:lnTo>
                  <a:lnTo>
                    <a:pt x="37" y="79"/>
                  </a:lnTo>
                  <a:lnTo>
                    <a:pt x="43" y="63"/>
                  </a:lnTo>
                  <a:lnTo>
                    <a:pt x="50" y="48"/>
                  </a:lnTo>
                  <a:lnTo>
                    <a:pt x="59" y="34"/>
                  </a:lnTo>
                  <a:lnTo>
                    <a:pt x="71" y="21"/>
                  </a:lnTo>
                  <a:lnTo>
                    <a:pt x="84" y="11"/>
                  </a:lnTo>
                  <a:lnTo>
                    <a:pt x="101" y="3"/>
                  </a:lnTo>
                  <a:lnTo>
                    <a:pt x="11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36"/>
            <p:cNvSpPr>
              <a:spLocks noEditPoints="1"/>
            </p:cNvSpPr>
            <p:nvPr userDrawn="1"/>
          </p:nvSpPr>
          <p:spPr bwMode="auto">
            <a:xfrm>
              <a:off x="1131" y="940"/>
              <a:ext cx="94" cy="151"/>
            </a:xfrm>
            <a:custGeom>
              <a:avLst/>
              <a:gdLst>
                <a:gd name="T0" fmla="*/ 56 w 282"/>
                <a:gd name="T1" fmla="*/ 325 h 453"/>
                <a:gd name="T2" fmla="*/ 47 w 282"/>
                <a:gd name="T3" fmla="*/ 375 h 453"/>
                <a:gd name="T4" fmla="*/ 76 w 282"/>
                <a:gd name="T5" fmla="*/ 406 h 453"/>
                <a:gd name="T6" fmla="*/ 131 w 282"/>
                <a:gd name="T7" fmla="*/ 417 h 453"/>
                <a:gd name="T8" fmla="*/ 198 w 282"/>
                <a:gd name="T9" fmla="*/ 403 h 453"/>
                <a:gd name="T10" fmla="*/ 230 w 282"/>
                <a:gd name="T11" fmla="*/ 367 h 453"/>
                <a:gd name="T12" fmla="*/ 225 w 282"/>
                <a:gd name="T13" fmla="*/ 323 h 453"/>
                <a:gd name="T14" fmla="*/ 186 w 282"/>
                <a:gd name="T15" fmla="*/ 302 h 453"/>
                <a:gd name="T16" fmla="*/ 95 w 282"/>
                <a:gd name="T17" fmla="*/ 300 h 453"/>
                <a:gd name="T18" fmla="*/ 116 w 282"/>
                <a:gd name="T19" fmla="*/ 36 h 453"/>
                <a:gd name="T20" fmla="*/ 70 w 282"/>
                <a:gd name="T21" fmla="*/ 61 h 453"/>
                <a:gd name="T22" fmla="*/ 54 w 282"/>
                <a:gd name="T23" fmla="*/ 109 h 453"/>
                <a:gd name="T24" fmla="*/ 70 w 282"/>
                <a:gd name="T25" fmla="*/ 158 h 453"/>
                <a:gd name="T26" fmla="*/ 114 w 282"/>
                <a:gd name="T27" fmla="*/ 181 h 453"/>
                <a:gd name="T28" fmla="*/ 170 w 282"/>
                <a:gd name="T29" fmla="*/ 176 h 453"/>
                <a:gd name="T30" fmla="*/ 206 w 282"/>
                <a:gd name="T31" fmla="*/ 144 h 453"/>
                <a:gd name="T32" fmla="*/ 211 w 282"/>
                <a:gd name="T33" fmla="*/ 89 h 453"/>
                <a:gd name="T34" fmla="*/ 186 w 282"/>
                <a:gd name="T35" fmla="*/ 48 h 453"/>
                <a:gd name="T36" fmla="*/ 136 w 282"/>
                <a:gd name="T37" fmla="*/ 34 h 453"/>
                <a:gd name="T38" fmla="*/ 168 w 282"/>
                <a:gd name="T39" fmla="*/ 2 h 453"/>
                <a:gd name="T40" fmla="*/ 192 w 282"/>
                <a:gd name="T41" fmla="*/ 4 h 453"/>
                <a:gd name="T42" fmla="*/ 218 w 282"/>
                <a:gd name="T43" fmla="*/ 5 h 453"/>
                <a:gd name="T44" fmla="*/ 247 w 282"/>
                <a:gd name="T45" fmla="*/ 40 h 453"/>
                <a:gd name="T46" fmla="*/ 230 w 282"/>
                <a:gd name="T47" fmla="*/ 39 h 453"/>
                <a:gd name="T48" fmla="*/ 229 w 282"/>
                <a:gd name="T49" fmla="*/ 40 h 453"/>
                <a:gd name="T50" fmla="*/ 255 w 282"/>
                <a:gd name="T51" fmla="*/ 84 h 453"/>
                <a:gd name="T52" fmla="*/ 251 w 282"/>
                <a:gd name="T53" fmla="*/ 144 h 453"/>
                <a:gd name="T54" fmla="*/ 218 w 282"/>
                <a:gd name="T55" fmla="*/ 190 h 453"/>
                <a:gd name="T56" fmla="*/ 157 w 282"/>
                <a:gd name="T57" fmla="*/ 213 h 453"/>
                <a:gd name="T58" fmla="*/ 101 w 282"/>
                <a:gd name="T59" fmla="*/ 213 h 453"/>
                <a:gd name="T60" fmla="*/ 73 w 282"/>
                <a:gd name="T61" fmla="*/ 222 h 453"/>
                <a:gd name="T62" fmla="*/ 69 w 282"/>
                <a:gd name="T63" fmla="*/ 246 h 453"/>
                <a:gd name="T64" fmla="*/ 101 w 282"/>
                <a:gd name="T65" fmla="*/ 261 h 453"/>
                <a:gd name="T66" fmla="*/ 204 w 282"/>
                <a:gd name="T67" fmla="*/ 264 h 453"/>
                <a:gd name="T68" fmla="*/ 258 w 282"/>
                <a:gd name="T69" fmla="*/ 291 h 453"/>
                <a:gd name="T70" fmla="*/ 276 w 282"/>
                <a:gd name="T71" fmla="*/ 344 h 453"/>
                <a:gd name="T72" fmla="*/ 252 w 282"/>
                <a:gd name="T73" fmla="*/ 407 h 453"/>
                <a:gd name="T74" fmla="*/ 185 w 282"/>
                <a:gd name="T75" fmla="*/ 445 h 453"/>
                <a:gd name="T76" fmla="*/ 95 w 282"/>
                <a:gd name="T77" fmla="*/ 452 h 453"/>
                <a:gd name="T78" fmla="*/ 33 w 282"/>
                <a:gd name="T79" fmla="*/ 431 h 453"/>
                <a:gd name="T80" fmla="*/ 2 w 282"/>
                <a:gd name="T81" fmla="*/ 387 h 453"/>
                <a:gd name="T82" fmla="*/ 10 w 282"/>
                <a:gd name="T83" fmla="*/ 327 h 453"/>
                <a:gd name="T84" fmla="*/ 51 w 282"/>
                <a:gd name="T85" fmla="*/ 289 h 453"/>
                <a:gd name="T86" fmla="*/ 23 w 282"/>
                <a:gd name="T87" fmla="*/ 260 h 453"/>
                <a:gd name="T88" fmla="*/ 30 w 282"/>
                <a:gd name="T89" fmla="*/ 218 h 453"/>
                <a:gd name="T90" fmla="*/ 38 w 282"/>
                <a:gd name="T91" fmla="*/ 187 h 453"/>
                <a:gd name="T92" fmla="*/ 12 w 282"/>
                <a:gd name="T93" fmla="*/ 136 h 453"/>
                <a:gd name="T94" fmla="*/ 19 w 282"/>
                <a:gd name="T95" fmla="*/ 69 h 453"/>
                <a:gd name="T96" fmla="*/ 62 w 282"/>
                <a:gd name="T97" fmla="*/ 20 h 453"/>
                <a:gd name="T98" fmla="*/ 138 w 282"/>
                <a:gd name="T99"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2" h="453">
                  <a:moveTo>
                    <a:pt x="86" y="300"/>
                  </a:moveTo>
                  <a:lnTo>
                    <a:pt x="69" y="311"/>
                  </a:lnTo>
                  <a:lnTo>
                    <a:pt x="56" y="325"/>
                  </a:lnTo>
                  <a:lnTo>
                    <a:pt x="47" y="341"/>
                  </a:lnTo>
                  <a:lnTo>
                    <a:pt x="44" y="358"/>
                  </a:lnTo>
                  <a:lnTo>
                    <a:pt x="47" y="375"/>
                  </a:lnTo>
                  <a:lnTo>
                    <a:pt x="53" y="387"/>
                  </a:lnTo>
                  <a:lnTo>
                    <a:pt x="63" y="398"/>
                  </a:lnTo>
                  <a:lnTo>
                    <a:pt x="76" y="406"/>
                  </a:lnTo>
                  <a:lnTo>
                    <a:pt x="91" y="412"/>
                  </a:lnTo>
                  <a:lnTo>
                    <a:pt x="111" y="416"/>
                  </a:lnTo>
                  <a:lnTo>
                    <a:pt x="131" y="417"/>
                  </a:lnTo>
                  <a:lnTo>
                    <a:pt x="156" y="415"/>
                  </a:lnTo>
                  <a:lnTo>
                    <a:pt x="179" y="411"/>
                  </a:lnTo>
                  <a:lnTo>
                    <a:pt x="198" y="403"/>
                  </a:lnTo>
                  <a:lnTo>
                    <a:pt x="212" y="393"/>
                  </a:lnTo>
                  <a:lnTo>
                    <a:pt x="223" y="381"/>
                  </a:lnTo>
                  <a:lnTo>
                    <a:pt x="230" y="367"/>
                  </a:lnTo>
                  <a:lnTo>
                    <a:pt x="232" y="350"/>
                  </a:lnTo>
                  <a:lnTo>
                    <a:pt x="231" y="336"/>
                  </a:lnTo>
                  <a:lnTo>
                    <a:pt x="225" y="323"/>
                  </a:lnTo>
                  <a:lnTo>
                    <a:pt x="216" y="314"/>
                  </a:lnTo>
                  <a:lnTo>
                    <a:pt x="203" y="306"/>
                  </a:lnTo>
                  <a:lnTo>
                    <a:pt x="186" y="302"/>
                  </a:lnTo>
                  <a:lnTo>
                    <a:pt x="166" y="300"/>
                  </a:lnTo>
                  <a:lnTo>
                    <a:pt x="105" y="300"/>
                  </a:lnTo>
                  <a:lnTo>
                    <a:pt x="95" y="300"/>
                  </a:lnTo>
                  <a:lnTo>
                    <a:pt x="86" y="300"/>
                  </a:lnTo>
                  <a:close/>
                  <a:moveTo>
                    <a:pt x="136" y="34"/>
                  </a:moveTo>
                  <a:lnTo>
                    <a:pt x="116" y="36"/>
                  </a:lnTo>
                  <a:lnTo>
                    <a:pt x="97" y="41"/>
                  </a:lnTo>
                  <a:lnTo>
                    <a:pt x="82" y="50"/>
                  </a:lnTo>
                  <a:lnTo>
                    <a:pt x="70" y="61"/>
                  </a:lnTo>
                  <a:lnTo>
                    <a:pt x="61" y="75"/>
                  </a:lnTo>
                  <a:lnTo>
                    <a:pt x="56" y="91"/>
                  </a:lnTo>
                  <a:lnTo>
                    <a:pt x="54" y="109"/>
                  </a:lnTo>
                  <a:lnTo>
                    <a:pt x="56" y="128"/>
                  </a:lnTo>
                  <a:lnTo>
                    <a:pt x="61" y="144"/>
                  </a:lnTo>
                  <a:lnTo>
                    <a:pt x="70" y="158"/>
                  </a:lnTo>
                  <a:lnTo>
                    <a:pt x="81" y="168"/>
                  </a:lnTo>
                  <a:lnTo>
                    <a:pt x="95" y="176"/>
                  </a:lnTo>
                  <a:lnTo>
                    <a:pt x="114" y="181"/>
                  </a:lnTo>
                  <a:lnTo>
                    <a:pt x="134" y="182"/>
                  </a:lnTo>
                  <a:lnTo>
                    <a:pt x="153" y="181"/>
                  </a:lnTo>
                  <a:lnTo>
                    <a:pt x="170" y="176"/>
                  </a:lnTo>
                  <a:lnTo>
                    <a:pt x="185" y="168"/>
                  </a:lnTo>
                  <a:lnTo>
                    <a:pt x="197" y="158"/>
                  </a:lnTo>
                  <a:lnTo>
                    <a:pt x="206" y="144"/>
                  </a:lnTo>
                  <a:lnTo>
                    <a:pt x="211" y="128"/>
                  </a:lnTo>
                  <a:lnTo>
                    <a:pt x="213" y="109"/>
                  </a:lnTo>
                  <a:lnTo>
                    <a:pt x="211" y="89"/>
                  </a:lnTo>
                  <a:lnTo>
                    <a:pt x="206" y="73"/>
                  </a:lnTo>
                  <a:lnTo>
                    <a:pt x="198" y="59"/>
                  </a:lnTo>
                  <a:lnTo>
                    <a:pt x="186" y="48"/>
                  </a:lnTo>
                  <a:lnTo>
                    <a:pt x="172" y="41"/>
                  </a:lnTo>
                  <a:lnTo>
                    <a:pt x="155" y="36"/>
                  </a:lnTo>
                  <a:lnTo>
                    <a:pt x="136" y="34"/>
                  </a:lnTo>
                  <a:close/>
                  <a:moveTo>
                    <a:pt x="138" y="0"/>
                  </a:moveTo>
                  <a:lnTo>
                    <a:pt x="154" y="1"/>
                  </a:lnTo>
                  <a:lnTo>
                    <a:pt x="168" y="2"/>
                  </a:lnTo>
                  <a:lnTo>
                    <a:pt x="173" y="3"/>
                  </a:lnTo>
                  <a:lnTo>
                    <a:pt x="181" y="3"/>
                  </a:lnTo>
                  <a:lnTo>
                    <a:pt x="192" y="4"/>
                  </a:lnTo>
                  <a:lnTo>
                    <a:pt x="203" y="5"/>
                  </a:lnTo>
                  <a:lnTo>
                    <a:pt x="212" y="5"/>
                  </a:lnTo>
                  <a:lnTo>
                    <a:pt x="218" y="5"/>
                  </a:lnTo>
                  <a:lnTo>
                    <a:pt x="282" y="5"/>
                  </a:lnTo>
                  <a:lnTo>
                    <a:pt x="282" y="40"/>
                  </a:lnTo>
                  <a:lnTo>
                    <a:pt x="247" y="40"/>
                  </a:lnTo>
                  <a:lnTo>
                    <a:pt x="243" y="40"/>
                  </a:lnTo>
                  <a:lnTo>
                    <a:pt x="236" y="39"/>
                  </a:lnTo>
                  <a:lnTo>
                    <a:pt x="230" y="39"/>
                  </a:lnTo>
                  <a:lnTo>
                    <a:pt x="227" y="39"/>
                  </a:lnTo>
                  <a:lnTo>
                    <a:pt x="228" y="39"/>
                  </a:lnTo>
                  <a:lnTo>
                    <a:pt x="229" y="40"/>
                  </a:lnTo>
                  <a:lnTo>
                    <a:pt x="240" y="52"/>
                  </a:lnTo>
                  <a:lnTo>
                    <a:pt x="249" y="67"/>
                  </a:lnTo>
                  <a:lnTo>
                    <a:pt x="255" y="84"/>
                  </a:lnTo>
                  <a:lnTo>
                    <a:pt x="257" y="104"/>
                  </a:lnTo>
                  <a:lnTo>
                    <a:pt x="255" y="125"/>
                  </a:lnTo>
                  <a:lnTo>
                    <a:pt x="251" y="144"/>
                  </a:lnTo>
                  <a:lnTo>
                    <a:pt x="243" y="161"/>
                  </a:lnTo>
                  <a:lnTo>
                    <a:pt x="232" y="177"/>
                  </a:lnTo>
                  <a:lnTo>
                    <a:pt x="218" y="190"/>
                  </a:lnTo>
                  <a:lnTo>
                    <a:pt x="200" y="200"/>
                  </a:lnTo>
                  <a:lnTo>
                    <a:pt x="180" y="208"/>
                  </a:lnTo>
                  <a:lnTo>
                    <a:pt x="157" y="213"/>
                  </a:lnTo>
                  <a:lnTo>
                    <a:pt x="130" y="215"/>
                  </a:lnTo>
                  <a:lnTo>
                    <a:pt x="116" y="214"/>
                  </a:lnTo>
                  <a:lnTo>
                    <a:pt x="101" y="213"/>
                  </a:lnTo>
                  <a:lnTo>
                    <a:pt x="89" y="211"/>
                  </a:lnTo>
                  <a:lnTo>
                    <a:pt x="79" y="216"/>
                  </a:lnTo>
                  <a:lnTo>
                    <a:pt x="73" y="222"/>
                  </a:lnTo>
                  <a:lnTo>
                    <a:pt x="69" y="230"/>
                  </a:lnTo>
                  <a:lnTo>
                    <a:pt x="67" y="237"/>
                  </a:lnTo>
                  <a:lnTo>
                    <a:pt x="69" y="246"/>
                  </a:lnTo>
                  <a:lnTo>
                    <a:pt x="75" y="253"/>
                  </a:lnTo>
                  <a:lnTo>
                    <a:pt x="86" y="258"/>
                  </a:lnTo>
                  <a:lnTo>
                    <a:pt x="101" y="261"/>
                  </a:lnTo>
                  <a:lnTo>
                    <a:pt x="121" y="262"/>
                  </a:lnTo>
                  <a:lnTo>
                    <a:pt x="178" y="262"/>
                  </a:lnTo>
                  <a:lnTo>
                    <a:pt x="204" y="264"/>
                  </a:lnTo>
                  <a:lnTo>
                    <a:pt x="225" y="269"/>
                  </a:lnTo>
                  <a:lnTo>
                    <a:pt x="244" y="278"/>
                  </a:lnTo>
                  <a:lnTo>
                    <a:pt x="258" y="291"/>
                  </a:lnTo>
                  <a:lnTo>
                    <a:pt x="268" y="306"/>
                  </a:lnTo>
                  <a:lnTo>
                    <a:pt x="274" y="324"/>
                  </a:lnTo>
                  <a:lnTo>
                    <a:pt x="276" y="344"/>
                  </a:lnTo>
                  <a:lnTo>
                    <a:pt x="274" y="368"/>
                  </a:lnTo>
                  <a:lnTo>
                    <a:pt x="265" y="388"/>
                  </a:lnTo>
                  <a:lnTo>
                    <a:pt x="252" y="407"/>
                  </a:lnTo>
                  <a:lnTo>
                    <a:pt x="233" y="422"/>
                  </a:lnTo>
                  <a:lnTo>
                    <a:pt x="211" y="435"/>
                  </a:lnTo>
                  <a:lnTo>
                    <a:pt x="185" y="445"/>
                  </a:lnTo>
                  <a:lnTo>
                    <a:pt x="155" y="451"/>
                  </a:lnTo>
                  <a:lnTo>
                    <a:pt x="123" y="453"/>
                  </a:lnTo>
                  <a:lnTo>
                    <a:pt x="95" y="452"/>
                  </a:lnTo>
                  <a:lnTo>
                    <a:pt x="72" y="447"/>
                  </a:lnTo>
                  <a:lnTo>
                    <a:pt x="51" y="441"/>
                  </a:lnTo>
                  <a:lnTo>
                    <a:pt x="33" y="431"/>
                  </a:lnTo>
                  <a:lnTo>
                    <a:pt x="19" y="419"/>
                  </a:lnTo>
                  <a:lnTo>
                    <a:pt x="9" y="404"/>
                  </a:lnTo>
                  <a:lnTo>
                    <a:pt x="2" y="387"/>
                  </a:lnTo>
                  <a:lnTo>
                    <a:pt x="0" y="367"/>
                  </a:lnTo>
                  <a:lnTo>
                    <a:pt x="3" y="345"/>
                  </a:lnTo>
                  <a:lnTo>
                    <a:pt x="10" y="327"/>
                  </a:lnTo>
                  <a:lnTo>
                    <a:pt x="21" y="311"/>
                  </a:lnTo>
                  <a:lnTo>
                    <a:pt x="35" y="299"/>
                  </a:lnTo>
                  <a:lnTo>
                    <a:pt x="51" y="289"/>
                  </a:lnTo>
                  <a:lnTo>
                    <a:pt x="39" y="281"/>
                  </a:lnTo>
                  <a:lnTo>
                    <a:pt x="29" y="271"/>
                  </a:lnTo>
                  <a:lnTo>
                    <a:pt x="23" y="260"/>
                  </a:lnTo>
                  <a:lnTo>
                    <a:pt x="21" y="246"/>
                  </a:lnTo>
                  <a:lnTo>
                    <a:pt x="24" y="232"/>
                  </a:lnTo>
                  <a:lnTo>
                    <a:pt x="30" y="218"/>
                  </a:lnTo>
                  <a:lnTo>
                    <a:pt x="40" y="207"/>
                  </a:lnTo>
                  <a:lnTo>
                    <a:pt x="54" y="199"/>
                  </a:lnTo>
                  <a:lnTo>
                    <a:pt x="38" y="187"/>
                  </a:lnTo>
                  <a:lnTo>
                    <a:pt x="26" y="172"/>
                  </a:lnTo>
                  <a:lnTo>
                    <a:pt x="17" y="155"/>
                  </a:lnTo>
                  <a:lnTo>
                    <a:pt x="12" y="136"/>
                  </a:lnTo>
                  <a:lnTo>
                    <a:pt x="10" y="114"/>
                  </a:lnTo>
                  <a:lnTo>
                    <a:pt x="12" y="90"/>
                  </a:lnTo>
                  <a:lnTo>
                    <a:pt x="19" y="69"/>
                  </a:lnTo>
                  <a:lnTo>
                    <a:pt x="30" y="50"/>
                  </a:lnTo>
                  <a:lnTo>
                    <a:pt x="44" y="34"/>
                  </a:lnTo>
                  <a:lnTo>
                    <a:pt x="62" y="20"/>
                  </a:lnTo>
                  <a:lnTo>
                    <a:pt x="84" y="9"/>
                  </a:lnTo>
                  <a:lnTo>
                    <a:pt x="110" y="2"/>
                  </a:lnTo>
                  <a:lnTo>
                    <a:pt x="13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37"/>
            <p:cNvSpPr>
              <a:spLocks noEditPoints="1"/>
            </p:cNvSpPr>
            <p:nvPr userDrawn="1"/>
          </p:nvSpPr>
          <p:spPr bwMode="auto">
            <a:xfrm>
              <a:off x="1229" y="940"/>
              <a:ext cx="90" cy="101"/>
            </a:xfrm>
            <a:custGeom>
              <a:avLst/>
              <a:gdLst>
                <a:gd name="T0" fmla="*/ 121 w 270"/>
                <a:gd name="T1" fmla="*/ 38 h 304"/>
                <a:gd name="T2" fmla="*/ 93 w 270"/>
                <a:gd name="T3" fmla="*/ 48 h 304"/>
                <a:gd name="T4" fmla="*/ 68 w 270"/>
                <a:gd name="T5" fmla="*/ 70 h 304"/>
                <a:gd name="T6" fmla="*/ 52 w 270"/>
                <a:gd name="T7" fmla="*/ 104 h 304"/>
                <a:gd name="T8" fmla="*/ 46 w 270"/>
                <a:gd name="T9" fmla="*/ 150 h 304"/>
                <a:gd name="T10" fmla="*/ 52 w 270"/>
                <a:gd name="T11" fmla="*/ 200 h 304"/>
                <a:gd name="T12" fmla="*/ 69 w 270"/>
                <a:gd name="T13" fmla="*/ 236 h 304"/>
                <a:gd name="T14" fmla="*/ 98 w 270"/>
                <a:gd name="T15" fmla="*/ 259 h 304"/>
                <a:gd name="T16" fmla="*/ 136 w 270"/>
                <a:gd name="T17" fmla="*/ 266 h 304"/>
                <a:gd name="T18" fmla="*/ 166 w 270"/>
                <a:gd name="T19" fmla="*/ 261 h 304"/>
                <a:gd name="T20" fmla="*/ 192 w 270"/>
                <a:gd name="T21" fmla="*/ 244 h 304"/>
                <a:gd name="T22" fmla="*/ 211 w 270"/>
                <a:gd name="T23" fmla="*/ 216 h 304"/>
                <a:gd name="T24" fmla="*/ 222 w 270"/>
                <a:gd name="T25" fmla="*/ 176 h 304"/>
                <a:gd name="T26" fmla="*/ 223 w 270"/>
                <a:gd name="T27" fmla="*/ 125 h 304"/>
                <a:gd name="T28" fmla="*/ 212 w 270"/>
                <a:gd name="T29" fmla="*/ 83 h 304"/>
                <a:gd name="T30" fmla="*/ 190 w 270"/>
                <a:gd name="T31" fmla="*/ 54 h 304"/>
                <a:gd name="T32" fmla="*/ 157 w 270"/>
                <a:gd name="T33" fmla="*/ 38 h 304"/>
                <a:gd name="T34" fmla="*/ 140 w 270"/>
                <a:gd name="T35" fmla="*/ 0 h 304"/>
                <a:gd name="T36" fmla="*/ 181 w 270"/>
                <a:gd name="T37" fmla="*/ 5 h 304"/>
                <a:gd name="T38" fmla="*/ 217 w 270"/>
                <a:gd name="T39" fmla="*/ 21 h 304"/>
                <a:gd name="T40" fmla="*/ 245 w 270"/>
                <a:gd name="T41" fmla="*/ 49 h 304"/>
                <a:gd name="T42" fmla="*/ 263 w 270"/>
                <a:gd name="T43" fmla="*/ 90 h 304"/>
                <a:gd name="T44" fmla="*/ 270 w 270"/>
                <a:gd name="T45" fmla="*/ 147 h 304"/>
                <a:gd name="T46" fmla="*/ 262 w 270"/>
                <a:gd name="T47" fmla="*/ 202 h 304"/>
                <a:gd name="T48" fmla="*/ 240 w 270"/>
                <a:gd name="T49" fmla="*/ 248 h 304"/>
                <a:gd name="T50" fmla="*/ 205 w 270"/>
                <a:gd name="T51" fmla="*/ 283 h 304"/>
                <a:gd name="T52" fmla="*/ 157 w 270"/>
                <a:gd name="T53" fmla="*/ 301 h 304"/>
                <a:gd name="T54" fmla="*/ 105 w 270"/>
                <a:gd name="T55" fmla="*/ 302 h 304"/>
                <a:gd name="T56" fmla="*/ 61 w 270"/>
                <a:gd name="T57" fmla="*/ 288 h 304"/>
                <a:gd name="T58" fmla="*/ 28 w 270"/>
                <a:gd name="T59" fmla="*/ 259 h 304"/>
                <a:gd name="T60" fmla="*/ 7 w 270"/>
                <a:gd name="T61" fmla="*/ 214 h 304"/>
                <a:gd name="T62" fmla="*/ 0 w 270"/>
                <a:gd name="T63" fmla="*/ 154 h 304"/>
                <a:gd name="T64" fmla="*/ 8 w 270"/>
                <a:gd name="T65" fmla="*/ 100 h 304"/>
                <a:gd name="T66" fmla="*/ 29 w 270"/>
                <a:gd name="T67" fmla="*/ 55 h 304"/>
                <a:gd name="T68" fmla="*/ 64 w 270"/>
                <a:gd name="T69" fmla="*/ 21 h 304"/>
                <a:gd name="T70" fmla="*/ 113 w 270"/>
                <a:gd name="T71" fmla="*/ 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0" h="304">
                  <a:moveTo>
                    <a:pt x="136" y="36"/>
                  </a:moveTo>
                  <a:lnTo>
                    <a:pt x="121" y="38"/>
                  </a:lnTo>
                  <a:lnTo>
                    <a:pt x="107" y="42"/>
                  </a:lnTo>
                  <a:lnTo>
                    <a:pt x="93" y="48"/>
                  </a:lnTo>
                  <a:lnTo>
                    <a:pt x="79" y="58"/>
                  </a:lnTo>
                  <a:lnTo>
                    <a:pt x="68" y="70"/>
                  </a:lnTo>
                  <a:lnTo>
                    <a:pt x="59" y="85"/>
                  </a:lnTo>
                  <a:lnTo>
                    <a:pt x="52" y="104"/>
                  </a:lnTo>
                  <a:lnTo>
                    <a:pt x="48" y="126"/>
                  </a:lnTo>
                  <a:lnTo>
                    <a:pt x="46" y="150"/>
                  </a:lnTo>
                  <a:lnTo>
                    <a:pt x="47" y="177"/>
                  </a:lnTo>
                  <a:lnTo>
                    <a:pt x="52" y="200"/>
                  </a:lnTo>
                  <a:lnTo>
                    <a:pt x="59" y="220"/>
                  </a:lnTo>
                  <a:lnTo>
                    <a:pt x="69" y="236"/>
                  </a:lnTo>
                  <a:lnTo>
                    <a:pt x="82" y="249"/>
                  </a:lnTo>
                  <a:lnTo>
                    <a:pt x="98" y="259"/>
                  </a:lnTo>
                  <a:lnTo>
                    <a:pt x="116" y="264"/>
                  </a:lnTo>
                  <a:lnTo>
                    <a:pt x="136" y="266"/>
                  </a:lnTo>
                  <a:lnTo>
                    <a:pt x="151" y="265"/>
                  </a:lnTo>
                  <a:lnTo>
                    <a:pt x="166" y="261"/>
                  </a:lnTo>
                  <a:lnTo>
                    <a:pt x="179" y="254"/>
                  </a:lnTo>
                  <a:lnTo>
                    <a:pt x="192" y="244"/>
                  </a:lnTo>
                  <a:lnTo>
                    <a:pt x="203" y="232"/>
                  </a:lnTo>
                  <a:lnTo>
                    <a:pt x="211" y="216"/>
                  </a:lnTo>
                  <a:lnTo>
                    <a:pt x="218" y="197"/>
                  </a:lnTo>
                  <a:lnTo>
                    <a:pt x="222" y="176"/>
                  </a:lnTo>
                  <a:lnTo>
                    <a:pt x="224" y="150"/>
                  </a:lnTo>
                  <a:lnTo>
                    <a:pt x="223" y="125"/>
                  </a:lnTo>
                  <a:lnTo>
                    <a:pt x="218" y="102"/>
                  </a:lnTo>
                  <a:lnTo>
                    <a:pt x="212" y="83"/>
                  </a:lnTo>
                  <a:lnTo>
                    <a:pt x="202" y="66"/>
                  </a:lnTo>
                  <a:lnTo>
                    <a:pt x="190" y="54"/>
                  </a:lnTo>
                  <a:lnTo>
                    <a:pt x="175" y="44"/>
                  </a:lnTo>
                  <a:lnTo>
                    <a:pt x="157" y="38"/>
                  </a:lnTo>
                  <a:lnTo>
                    <a:pt x="136" y="36"/>
                  </a:lnTo>
                  <a:close/>
                  <a:moveTo>
                    <a:pt x="140" y="0"/>
                  </a:moveTo>
                  <a:lnTo>
                    <a:pt x="161" y="1"/>
                  </a:lnTo>
                  <a:lnTo>
                    <a:pt x="181" y="5"/>
                  </a:lnTo>
                  <a:lnTo>
                    <a:pt x="200" y="11"/>
                  </a:lnTo>
                  <a:lnTo>
                    <a:pt x="217" y="21"/>
                  </a:lnTo>
                  <a:lnTo>
                    <a:pt x="232" y="33"/>
                  </a:lnTo>
                  <a:lnTo>
                    <a:pt x="245" y="49"/>
                  </a:lnTo>
                  <a:lnTo>
                    <a:pt x="255" y="68"/>
                  </a:lnTo>
                  <a:lnTo>
                    <a:pt x="263" y="90"/>
                  </a:lnTo>
                  <a:lnTo>
                    <a:pt x="268" y="117"/>
                  </a:lnTo>
                  <a:lnTo>
                    <a:pt x="270" y="147"/>
                  </a:lnTo>
                  <a:lnTo>
                    <a:pt x="268" y="176"/>
                  </a:lnTo>
                  <a:lnTo>
                    <a:pt x="262" y="202"/>
                  </a:lnTo>
                  <a:lnTo>
                    <a:pt x="253" y="227"/>
                  </a:lnTo>
                  <a:lnTo>
                    <a:pt x="240" y="248"/>
                  </a:lnTo>
                  <a:lnTo>
                    <a:pt x="224" y="267"/>
                  </a:lnTo>
                  <a:lnTo>
                    <a:pt x="205" y="283"/>
                  </a:lnTo>
                  <a:lnTo>
                    <a:pt x="182" y="294"/>
                  </a:lnTo>
                  <a:lnTo>
                    <a:pt x="157" y="301"/>
                  </a:lnTo>
                  <a:lnTo>
                    <a:pt x="130" y="304"/>
                  </a:lnTo>
                  <a:lnTo>
                    <a:pt x="105" y="302"/>
                  </a:lnTo>
                  <a:lnTo>
                    <a:pt x="81" y="297"/>
                  </a:lnTo>
                  <a:lnTo>
                    <a:pt x="61" y="288"/>
                  </a:lnTo>
                  <a:lnTo>
                    <a:pt x="43" y="275"/>
                  </a:lnTo>
                  <a:lnTo>
                    <a:pt x="28" y="259"/>
                  </a:lnTo>
                  <a:lnTo>
                    <a:pt x="16" y="238"/>
                  </a:lnTo>
                  <a:lnTo>
                    <a:pt x="7" y="214"/>
                  </a:lnTo>
                  <a:lnTo>
                    <a:pt x="2" y="186"/>
                  </a:lnTo>
                  <a:lnTo>
                    <a:pt x="0" y="154"/>
                  </a:lnTo>
                  <a:lnTo>
                    <a:pt x="2" y="127"/>
                  </a:lnTo>
                  <a:lnTo>
                    <a:pt x="8" y="100"/>
                  </a:lnTo>
                  <a:lnTo>
                    <a:pt x="17" y="76"/>
                  </a:lnTo>
                  <a:lnTo>
                    <a:pt x="29" y="55"/>
                  </a:lnTo>
                  <a:lnTo>
                    <a:pt x="45" y="36"/>
                  </a:lnTo>
                  <a:lnTo>
                    <a:pt x="64" y="21"/>
                  </a:lnTo>
                  <a:lnTo>
                    <a:pt x="87" y="10"/>
                  </a:lnTo>
                  <a:lnTo>
                    <a:pt x="113" y="3"/>
                  </a:lnTo>
                  <a:lnTo>
                    <a:pt x="14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38"/>
            <p:cNvSpPr>
              <a:spLocks/>
            </p:cNvSpPr>
            <p:nvPr userDrawn="1"/>
          </p:nvSpPr>
          <p:spPr bwMode="auto">
            <a:xfrm>
              <a:off x="1332" y="939"/>
              <a:ext cx="78" cy="100"/>
            </a:xfrm>
            <a:custGeom>
              <a:avLst/>
              <a:gdLst>
                <a:gd name="T0" fmla="*/ 146 w 233"/>
                <a:gd name="T1" fmla="*/ 0 h 300"/>
                <a:gd name="T2" fmla="*/ 166 w 233"/>
                <a:gd name="T3" fmla="*/ 2 h 300"/>
                <a:gd name="T4" fmla="*/ 184 w 233"/>
                <a:gd name="T5" fmla="*/ 6 h 300"/>
                <a:gd name="T6" fmla="*/ 198 w 233"/>
                <a:gd name="T7" fmla="*/ 13 h 300"/>
                <a:gd name="T8" fmla="*/ 210 w 233"/>
                <a:gd name="T9" fmla="*/ 23 h 300"/>
                <a:gd name="T10" fmla="*/ 219 w 233"/>
                <a:gd name="T11" fmla="*/ 34 h 300"/>
                <a:gd name="T12" fmla="*/ 225 w 233"/>
                <a:gd name="T13" fmla="*/ 47 h 300"/>
                <a:gd name="T14" fmla="*/ 230 w 233"/>
                <a:gd name="T15" fmla="*/ 62 h 300"/>
                <a:gd name="T16" fmla="*/ 233 w 233"/>
                <a:gd name="T17" fmla="*/ 78 h 300"/>
                <a:gd name="T18" fmla="*/ 233 w 233"/>
                <a:gd name="T19" fmla="*/ 95 h 300"/>
                <a:gd name="T20" fmla="*/ 233 w 233"/>
                <a:gd name="T21" fmla="*/ 300 h 300"/>
                <a:gd name="T22" fmla="*/ 189 w 233"/>
                <a:gd name="T23" fmla="*/ 300 h 300"/>
                <a:gd name="T24" fmla="*/ 189 w 233"/>
                <a:gd name="T25" fmla="*/ 110 h 300"/>
                <a:gd name="T26" fmla="*/ 188 w 233"/>
                <a:gd name="T27" fmla="*/ 91 h 300"/>
                <a:gd name="T28" fmla="*/ 186 w 233"/>
                <a:gd name="T29" fmla="*/ 75 h 300"/>
                <a:gd name="T30" fmla="*/ 181 w 233"/>
                <a:gd name="T31" fmla="*/ 61 h 300"/>
                <a:gd name="T32" fmla="*/ 174 w 233"/>
                <a:gd name="T33" fmla="*/ 51 h 300"/>
                <a:gd name="T34" fmla="*/ 164 w 233"/>
                <a:gd name="T35" fmla="*/ 43 h 300"/>
                <a:gd name="T36" fmla="*/ 151 w 233"/>
                <a:gd name="T37" fmla="*/ 38 h 300"/>
                <a:gd name="T38" fmla="*/ 135 w 233"/>
                <a:gd name="T39" fmla="*/ 37 h 300"/>
                <a:gd name="T40" fmla="*/ 116 w 233"/>
                <a:gd name="T41" fmla="*/ 39 h 300"/>
                <a:gd name="T42" fmla="*/ 98 w 233"/>
                <a:gd name="T43" fmla="*/ 46 h 300"/>
                <a:gd name="T44" fmla="*/ 83 w 233"/>
                <a:gd name="T45" fmla="*/ 57 h 300"/>
                <a:gd name="T46" fmla="*/ 70 w 233"/>
                <a:gd name="T47" fmla="*/ 71 h 300"/>
                <a:gd name="T48" fmla="*/ 60 w 233"/>
                <a:gd name="T49" fmla="*/ 89 h 300"/>
                <a:gd name="T50" fmla="*/ 51 w 233"/>
                <a:gd name="T51" fmla="*/ 111 h 300"/>
                <a:gd name="T52" fmla="*/ 46 w 233"/>
                <a:gd name="T53" fmla="*/ 134 h 300"/>
                <a:gd name="T54" fmla="*/ 44 w 233"/>
                <a:gd name="T55" fmla="*/ 159 h 300"/>
                <a:gd name="T56" fmla="*/ 44 w 233"/>
                <a:gd name="T57" fmla="*/ 300 h 300"/>
                <a:gd name="T58" fmla="*/ 0 w 233"/>
                <a:gd name="T59" fmla="*/ 300 h 300"/>
                <a:gd name="T60" fmla="*/ 0 w 233"/>
                <a:gd name="T61" fmla="*/ 6 h 300"/>
                <a:gd name="T62" fmla="*/ 44 w 233"/>
                <a:gd name="T63" fmla="*/ 6 h 300"/>
                <a:gd name="T64" fmla="*/ 43 w 233"/>
                <a:gd name="T65" fmla="*/ 28 h 300"/>
                <a:gd name="T66" fmla="*/ 41 w 233"/>
                <a:gd name="T67" fmla="*/ 51 h 300"/>
                <a:gd name="T68" fmla="*/ 39 w 233"/>
                <a:gd name="T69" fmla="*/ 71 h 300"/>
                <a:gd name="T70" fmla="*/ 40 w 233"/>
                <a:gd name="T71" fmla="*/ 72 h 300"/>
                <a:gd name="T72" fmla="*/ 50 w 233"/>
                <a:gd name="T73" fmla="*/ 52 h 300"/>
                <a:gd name="T74" fmla="*/ 64 w 233"/>
                <a:gd name="T75" fmla="*/ 34 h 300"/>
                <a:gd name="T76" fmla="*/ 80 w 233"/>
                <a:gd name="T77" fmla="*/ 20 h 300"/>
                <a:gd name="T78" fmla="*/ 99 w 233"/>
                <a:gd name="T79" fmla="*/ 9 h 300"/>
                <a:gd name="T80" fmla="*/ 121 w 233"/>
                <a:gd name="T81" fmla="*/ 3 h 300"/>
                <a:gd name="T82" fmla="*/ 146 w 233"/>
                <a:gd name="T83"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3" h="300">
                  <a:moveTo>
                    <a:pt x="146" y="0"/>
                  </a:moveTo>
                  <a:lnTo>
                    <a:pt x="166" y="2"/>
                  </a:lnTo>
                  <a:lnTo>
                    <a:pt x="184" y="6"/>
                  </a:lnTo>
                  <a:lnTo>
                    <a:pt x="198" y="13"/>
                  </a:lnTo>
                  <a:lnTo>
                    <a:pt x="210" y="23"/>
                  </a:lnTo>
                  <a:lnTo>
                    <a:pt x="219" y="34"/>
                  </a:lnTo>
                  <a:lnTo>
                    <a:pt x="225" y="47"/>
                  </a:lnTo>
                  <a:lnTo>
                    <a:pt x="230" y="62"/>
                  </a:lnTo>
                  <a:lnTo>
                    <a:pt x="233" y="78"/>
                  </a:lnTo>
                  <a:lnTo>
                    <a:pt x="233" y="95"/>
                  </a:lnTo>
                  <a:lnTo>
                    <a:pt x="233" y="300"/>
                  </a:lnTo>
                  <a:lnTo>
                    <a:pt x="189" y="300"/>
                  </a:lnTo>
                  <a:lnTo>
                    <a:pt x="189" y="110"/>
                  </a:lnTo>
                  <a:lnTo>
                    <a:pt x="188" y="91"/>
                  </a:lnTo>
                  <a:lnTo>
                    <a:pt x="186" y="75"/>
                  </a:lnTo>
                  <a:lnTo>
                    <a:pt x="181" y="61"/>
                  </a:lnTo>
                  <a:lnTo>
                    <a:pt x="174" y="51"/>
                  </a:lnTo>
                  <a:lnTo>
                    <a:pt x="164" y="43"/>
                  </a:lnTo>
                  <a:lnTo>
                    <a:pt x="151" y="38"/>
                  </a:lnTo>
                  <a:lnTo>
                    <a:pt x="135" y="37"/>
                  </a:lnTo>
                  <a:lnTo>
                    <a:pt x="116" y="39"/>
                  </a:lnTo>
                  <a:lnTo>
                    <a:pt x="98" y="46"/>
                  </a:lnTo>
                  <a:lnTo>
                    <a:pt x="83" y="57"/>
                  </a:lnTo>
                  <a:lnTo>
                    <a:pt x="70" y="71"/>
                  </a:lnTo>
                  <a:lnTo>
                    <a:pt x="60" y="89"/>
                  </a:lnTo>
                  <a:lnTo>
                    <a:pt x="51" y="111"/>
                  </a:lnTo>
                  <a:lnTo>
                    <a:pt x="46" y="134"/>
                  </a:lnTo>
                  <a:lnTo>
                    <a:pt x="44" y="159"/>
                  </a:lnTo>
                  <a:lnTo>
                    <a:pt x="44" y="300"/>
                  </a:lnTo>
                  <a:lnTo>
                    <a:pt x="0" y="300"/>
                  </a:lnTo>
                  <a:lnTo>
                    <a:pt x="0" y="6"/>
                  </a:lnTo>
                  <a:lnTo>
                    <a:pt x="44" y="6"/>
                  </a:lnTo>
                  <a:lnTo>
                    <a:pt x="43" y="28"/>
                  </a:lnTo>
                  <a:lnTo>
                    <a:pt x="41" y="51"/>
                  </a:lnTo>
                  <a:lnTo>
                    <a:pt x="39" y="71"/>
                  </a:lnTo>
                  <a:lnTo>
                    <a:pt x="40" y="72"/>
                  </a:lnTo>
                  <a:lnTo>
                    <a:pt x="50" y="52"/>
                  </a:lnTo>
                  <a:lnTo>
                    <a:pt x="64" y="34"/>
                  </a:lnTo>
                  <a:lnTo>
                    <a:pt x="80" y="20"/>
                  </a:lnTo>
                  <a:lnTo>
                    <a:pt x="99" y="9"/>
                  </a:lnTo>
                  <a:lnTo>
                    <a:pt x="121" y="3"/>
                  </a:lnTo>
                  <a:lnTo>
                    <a:pt x="146"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39"/>
            <p:cNvSpPr>
              <a:spLocks/>
            </p:cNvSpPr>
            <p:nvPr userDrawn="1"/>
          </p:nvSpPr>
          <p:spPr bwMode="auto">
            <a:xfrm>
              <a:off x="1435" y="939"/>
              <a:ext cx="77" cy="100"/>
            </a:xfrm>
            <a:custGeom>
              <a:avLst/>
              <a:gdLst>
                <a:gd name="T0" fmla="*/ 145 w 233"/>
                <a:gd name="T1" fmla="*/ 0 h 300"/>
                <a:gd name="T2" fmla="*/ 166 w 233"/>
                <a:gd name="T3" fmla="*/ 2 h 300"/>
                <a:gd name="T4" fmla="*/ 183 w 233"/>
                <a:gd name="T5" fmla="*/ 6 h 300"/>
                <a:gd name="T6" fmla="*/ 198 w 233"/>
                <a:gd name="T7" fmla="*/ 13 h 300"/>
                <a:gd name="T8" fmla="*/ 209 w 233"/>
                <a:gd name="T9" fmla="*/ 23 h 300"/>
                <a:gd name="T10" fmla="*/ 218 w 233"/>
                <a:gd name="T11" fmla="*/ 34 h 300"/>
                <a:gd name="T12" fmla="*/ 225 w 233"/>
                <a:gd name="T13" fmla="*/ 47 h 300"/>
                <a:gd name="T14" fmla="*/ 230 w 233"/>
                <a:gd name="T15" fmla="*/ 62 h 300"/>
                <a:gd name="T16" fmla="*/ 232 w 233"/>
                <a:gd name="T17" fmla="*/ 78 h 300"/>
                <a:gd name="T18" fmla="*/ 233 w 233"/>
                <a:gd name="T19" fmla="*/ 95 h 300"/>
                <a:gd name="T20" fmla="*/ 233 w 233"/>
                <a:gd name="T21" fmla="*/ 300 h 300"/>
                <a:gd name="T22" fmla="*/ 189 w 233"/>
                <a:gd name="T23" fmla="*/ 300 h 300"/>
                <a:gd name="T24" fmla="*/ 189 w 233"/>
                <a:gd name="T25" fmla="*/ 110 h 300"/>
                <a:gd name="T26" fmla="*/ 188 w 233"/>
                <a:gd name="T27" fmla="*/ 91 h 300"/>
                <a:gd name="T28" fmla="*/ 185 w 233"/>
                <a:gd name="T29" fmla="*/ 75 h 300"/>
                <a:gd name="T30" fmla="*/ 181 w 233"/>
                <a:gd name="T31" fmla="*/ 61 h 300"/>
                <a:gd name="T32" fmla="*/ 173 w 233"/>
                <a:gd name="T33" fmla="*/ 51 h 300"/>
                <a:gd name="T34" fmla="*/ 163 w 233"/>
                <a:gd name="T35" fmla="*/ 43 h 300"/>
                <a:gd name="T36" fmla="*/ 150 w 233"/>
                <a:gd name="T37" fmla="*/ 38 h 300"/>
                <a:gd name="T38" fmla="*/ 134 w 233"/>
                <a:gd name="T39" fmla="*/ 37 h 300"/>
                <a:gd name="T40" fmla="*/ 115 w 233"/>
                <a:gd name="T41" fmla="*/ 39 h 300"/>
                <a:gd name="T42" fmla="*/ 98 w 233"/>
                <a:gd name="T43" fmla="*/ 46 h 300"/>
                <a:gd name="T44" fmla="*/ 83 w 233"/>
                <a:gd name="T45" fmla="*/ 57 h 300"/>
                <a:gd name="T46" fmla="*/ 70 w 233"/>
                <a:gd name="T47" fmla="*/ 71 h 300"/>
                <a:gd name="T48" fmla="*/ 59 w 233"/>
                <a:gd name="T49" fmla="*/ 89 h 300"/>
                <a:gd name="T50" fmla="*/ 51 w 233"/>
                <a:gd name="T51" fmla="*/ 111 h 300"/>
                <a:gd name="T52" fmla="*/ 46 w 233"/>
                <a:gd name="T53" fmla="*/ 134 h 300"/>
                <a:gd name="T54" fmla="*/ 45 w 233"/>
                <a:gd name="T55" fmla="*/ 159 h 300"/>
                <a:gd name="T56" fmla="*/ 45 w 233"/>
                <a:gd name="T57" fmla="*/ 300 h 300"/>
                <a:gd name="T58" fmla="*/ 0 w 233"/>
                <a:gd name="T59" fmla="*/ 300 h 300"/>
                <a:gd name="T60" fmla="*/ 0 w 233"/>
                <a:gd name="T61" fmla="*/ 6 h 300"/>
                <a:gd name="T62" fmla="*/ 44 w 233"/>
                <a:gd name="T63" fmla="*/ 6 h 300"/>
                <a:gd name="T64" fmla="*/ 44 w 233"/>
                <a:gd name="T65" fmla="*/ 28 h 300"/>
                <a:gd name="T66" fmla="*/ 42 w 233"/>
                <a:gd name="T67" fmla="*/ 51 h 300"/>
                <a:gd name="T68" fmla="*/ 39 w 233"/>
                <a:gd name="T69" fmla="*/ 71 h 300"/>
                <a:gd name="T70" fmla="*/ 41 w 233"/>
                <a:gd name="T71" fmla="*/ 72 h 300"/>
                <a:gd name="T72" fmla="*/ 51 w 233"/>
                <a:gd name="T73" fmla="*/ 52 h 300"/>
                <a:gd name="T74" fmla="*/ 64 w 233"/>
                <a:gd name="T75" fmla="*/ 34 h 300"/>
                <a:gd name="T76" fmla="*/ 80 w 233"/>
                <a:gd name="T77" fmla="*/ 20 h 300"/>
                <a:gd name="T78" fmla="*/ 99 w 233"/>
                <a:gd name="T79" fmla="*/ 9 h 300"/>
                <a:gd name="T80" fmla="*/ 121 w 233"/>
                <a:gd name="T81" fmla="*/ 3 h 300"/>
                <a:gd name="T82" fmla="*/ 145 w 233"/>
                <a:gd name="T83"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3" h="300">
                  <a:moveTo>
                    <a:pt x="145" y="0"/>
                  </a:moveTo>
                  <a:lnTo>
                    <a:pt x="166" y="2"/>
                  </a:lnTo>
                  <a:lnTo>
                    <a:pt x="183" y="6"/>
                  </a:lnTo>
                  <a:lnTo>
                    <a:pt x="198" y="13"/>
                  </a:lnTo>
                  <a:lnTo>
                    <a:pt x="209" y="23"/>
                  </a:lnTo>
                  <a:lnTo>
                    <a:pt x="218" y="34"/>
                  </a:lnTo>
                  <a:lnTo>
                    <a:pt x="225" y="47"/>
                  </a:lnTo>
                  <a:lnTo>
                    <a:pt x="230" y="62"/>
                  </a:lnTo>
                  <a:lnTo>
                    <a:pt x="232" y="78"/>
                  </a:lnTo>
                  <a:lnTo>
                    <a:pt x="233" y="95"/>
                  </a:lnTo>
                  <a:lnTo>
                    <a:pt x="233" y="300"/>
                  </a:lnTo>
                  <a:lnTo>
                    <a:pt x="189" y="300"/>
                  </a:lnTo>
                  <a:lnTo>
                    <a:pt x="189" y="110"/>
                  </a:lnTo>
                  <a:lnTo>
                    <a:pt x="188" y="91"/>
                  </a:lnTo>
                  <a:lnTo>
                    <a:pt x="185" y="75"/>
                  </a:lnTo>
                  <a:lnTo>
                    <a:pt x="181" y="61"/>
                  </a:lnTo>
                  <a:lnTo>
                    <a:pt x="173" y="51"/>
                  </a:lnTo>
                  <a:lnTo>
                    <a:pt x="163" y="43"/>
                  </a:lnTo>
                  <a:lnTo>
                    <a:pt x="150" y="38"/>
                  </a:lnTo>
                  <a:lnTo>
                    <a:pt x="134" y="37"/>
                  </a:lnTo>
                  <a:lnTo>
                    <a:pt x="115" y="39"/>
                  </a:lnTo>
                  <a:lnTo>
                    <a:pt x="98" y="46"/>
                  </a:lnTo>
                  <a:lnTo>
                    <a:pt x="83" y="57"/>
                  </a:lnTo>
                  <a:lnTo>
                    <a:pt x="70" y="71"/>
                  </a:lnTo>
                  <a:lnTo>
                    <a:pt x="59" y="89"/>
                  </a:lnTo>
                  <a:lnTo>
                    <a:pt x="51" y="111"/>
                  </a:lnTo>
                  <a:lnTo>
                    <a:pt x="46" y="134"/>
                  </a:lnTo>
                  <a:lnTo>
                    <a:pt x="45" y="159"/>
                  </a:lnTo>
                  <a:lnTo>
                    <a:pt x="45" y="300"/>
                  </a:lnTo>
                  <a:lnTo>
                    <a:pt x="0" y="300"/>
                  </a:lnTo>
                  <a:lnTo>
                    <a:pt x="0" y="6"/>
                  </a:lnTo>
                  <a:lnTo>
                    <a:pt x="44" y="6"/>
                  </a:lnTo>
                  <a:lnTo>
                    <a:pt x="44" y="28"/>
                  </a:lnTo>
                  <a:lnTo>
                    <a:pt x="42" y="51"/>
                  </a:lnTo>
                  <a:lnTo>
                    <a:pt x="39" y="71"/>
                  </a:lnTo>
                  <a:lnTo>
                    <a:pt x="41" y="72"/>
                  </a:lnTo>
                  <a:lnTo>
                    <a:pt x="51" y="52"/>
                  </a:lnTo>
                  <a:lnTo>
                    <a:pt x="64" y="34"/>
                  </a:lnTo>
                  <a:lnTo>
                    <a:pt x="80" y="20"/>
                  </a:lnTo>
                  <a:lnTo>
                    <a:pt x="99" y="9"/>
                  </a:lnTo>
                  <a:lnTo>
                    <a:pt x="121" y="3"/>
                  </a:lnTo>
                  <a:lnTo>
                    <a:pt x="14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40"/>
            <p:cNvSpPr>
              <a:spLocks noEditPoints="1"/>
            </p:cNvSpPr>
            <p:nvPr userDrawn="1"/>
          </p:nvSpPr>
          <p:spPr bwMode="auto">
            <a:xfrm>
              <a:off x="1526" y="940"/>
              <a:ext cx="81" cy="101"/>
            </a:xfrm>
            <a:custGeom>
              <a:avLst/>
              <a:gdLst>
                <a:gd name="T0" fmla="*/ 127 w 243"/>
                <a:gd name="T1" fmla="*/ 34 h 304"/>
                <a:gd name="T2" fmla="*/ 107 w 243"/>
                <a:gd name="T3" fmla="*/ 36 h 304"/>
                <a:gd name="T4" fmla="*/ 90 w 243"/>
                <a:gd name="T5" fmla="*/ 43 h 304"/>
                <a:gd name="T6" fmla="*/ 75 w 243"/>
                <a:gd name="T7" fmla="*/ 54 h 304"/>
                <a:gd name="T8" fmla="*/ 63 w 243"/>
                <a:gd name="T9" fmla="*/ 69 h 304"/>
                <a:gd name="T10" fmla="*/ 54 w 243"/>
                <a:gd name="T11" fmla="*/ 88 h 304"/>
                <a:gd name="T12" fmla="*/ 49 w 243"/>
                <a:gd name="T13" fmla="*/ 110 h 304"/>
                <a:gd name="T14" fmla="*/ 197 w 243"/>
                <a:gd name="T15" fmla="*/ 110 h 304"/>
                <a:gd name="T16" fmla="*/ 196 w 243"/>
                <a:gd name="T17" fmla="*/ 91 h 304"/>
                <a:gd name="T18" fmla="*/ 191 w 243"/>
                <a:gd name="T19" fmla="*/ 75 h 304"/>
                <a:gd name="T20" fmla="*/ 184 w 243"/>
                <a:gd name="T21" fmla="*/ 61 h 304"/>
                <a:gd name="T22" fmla="*/ 173 w 243"/>
                <a:gd name="T23" fmla="*/ 49 h 304"/>
                <a:gd name="T24" fmla="*/ 160 w 243"/>
                <a:gd name="T25" fmla="*/ 41 h 304"/>
                <a:gd name="T26" fmla="*/ 145 w 243"/>
                <a:gd name="T27" fmla="*/ 35 h 304"/>
                <a:gd name="T28" fmla="*/ 127 w 243"/>
                <a:gd name="T29" fmla="*/ 34 h 304"/>
                <a:gd name="T30" fmla="*/ 129 w 243"/>
                <a:gd name="T31" fmla="*/ 0 h 304"/>
                <a:gd name="T32" fmla="*/ 154 w 243"/>
                <a:gd name="T33" fmla="*/ 2 h 304"/>
                <a:gd name="T34" fmla="*/ 176 w 243"/>
                <a:gd name="T35" fmla="*/ 8 h 304"/>
                <a:gd name="T36" fmla="*/ 194 w 243"/>
                <a:gd name="T37" fmla="*/ 17 h 304"/>
                <a:gd name="T38" fmla="*/ 210 w 243"/>
                <a:gd name="T39" fmla="*/ 29 h 304"/>
                <a:gd name="T40" fmla="*/ 222 w 243"/>
                <a:gd name="T41" fmla="*/ 44 h 304"/>
                <a:gd name="T42" fmla="*/ 231 w 243"/>
                <a:gd name="T43" fmla="*/ 61 h 304"/>
                <a:gd name="T44" fmla="*/ 238 w 243"/>
                <a:gd name="T45" fmla="*/ 79 h 304"/>
                <a:gd name="T46" fmla="*/ 242 w 243"/>
                <a:gd name="T47" fmla="*/ 99 h 304"/>
                <a:gd name="T48" fmla="*/ 243 w 243"/>
                <a:gd name="T49" fmla="*/ 122 h 304"/>
                <a:gd name="T50" fmla="*/ 243 w 243"/>
                <a:gd name="T51" fmla="*/ 131 h 304"/>
                <a:gd name="T52" fmla="*/ 242 w 243"/>
                <a:gd name="T53" fmla="*/ 143 h 304"/>
                <a:gd name="T54" fmla="*/ 47 w 243"/>
                <a:gd name="T55" fmla="*/ 143 h 304"/>
                <a:gd name="T56" fmla="*/ 47 w 243"/>
                <a:gd name="T57" fmla="*/ 171 h 304"/>
                <a:gd name="T58" fmla="*/ 50 w 243"/>
                <a:gd name="T59" fmla="*/ 194 h 304"/>
                <a:gd name="T60" fmla="*/ 56 w 243"/>
                <a:gd name="T61" fmla="*/ 214 h 304"/>
                <a:gd name="T62" fmla="*/ 64 w 243"/>
                <a:gd name="T63" fmla="*/ 231 h 304"/>
                <a:gd name="T64" fmla="*/ 75 w 243"/>
                <a:gd name="T65" fmla="*/ 244 h 304"/>
                <a:gd name="T66" fmla="*/ 89 w 243"/>
                <a:gd name="T67" fmla="*/ 255 h 304"/>
                <a:gd name="T68" fmla="*/ 105 w 243"/>
                <a:gd name="T69" fmla="*/ 262 h 304"/>
                <a:gd name="T70" fmla="*/ 123 w 243"/>
                <a:gd name="T71" fmla="*/ 266 h 304"/>
                <a:gd name="T72" fmla="*/ 144 w 243"/>
                <a:gd name="T73" fmla="*/ 267 h 304"/>
                <a:gd name="T74" fmla="*/ 167 w 243"/>
                <a:gd name="T75" fmla="*/ 266 h 304"/>
                <a:gd name="T76" fmla="*/ 189 w 243"/>
                <a:gd name="T77" fmla="*/ 262 h 304"/>
                <a:gd name="T78" fmla="*/ 210 w 243"/>
                <a:gd name="T79" fmla="*/ 256 h 304"/>
                <a:gd name="T80" fmla="*/ 228 w 243"/>
                <a:gd name="T81" fmla="*/ 249 h 304"/>
                <a:gd name="T82" fmla="*/ 232 w 243"/>
                <a:gd name="T83" fmla="*/ 286 h 304"/>
                <a:gd name="T84" fmla="*/ 203 w 243"/>
                <a:gd name="T85" fmla="*/ 296 h 304"/>
                <a:gd name="T86" fmla="*/ 171 w 243"/>
                <a:gd name="T87" fmla="*/ 302 h 304"/>
                <a:gd name="T88" fmla="*/ 136 w 243"/>
                <a:gd name="T89" fmla="*/ 304 h 304"/>
                <a:gd name="T90" fmla="*/ 108 w 243"/>
                <a:gd name="T91" fmla="*/ 302 h 304"/>
                <a:gd name="T92" fmla="*/ 83 w 243"/>
                <a:gd name="T93" fmla="*/ 297 h 304"/>
                <a:gd name="T94" fmla="*/ 62 w 243"/>
                <a:gd name="T95" fmla="*/ 288 h 304"/>
                <a:gd name="T96" fmla="*/ 43 w 243"/>
                <a:gd name="T97" fmla="*/ 275 h 304"/>
                <a:gd name="T98" fmla="*/ 28 w 243"/>
                <a:gd name="T99" fmla="*/ 259 h 304"/>
                <a:gd name="T100" fmla="*/ 15 w 243"/>
                <a:gd name="T101" fmla="*/ 238 h 304"/>
                <a:gd name="T102" fmla="*/ 7 w 243"/>
                <a:gd name="T103" fmla="*/ 214 h 304"/>
                <a:gd name="T104" fmla="*/ 1 w 243"/>
                <a:gd name="T105" fmla="*/ 186 h 304"/>
                <a:gd name="T106" fmla="*/ 0 w 243"/>
                <a:gd name="T107" fmla="*/ 154 h 304"/>
                <a:gd name="T108" fmla="*/ 1 w 243"/>
                <a:gd name="T109" fmla="*/ 126 h 304"/>
                <a:gd name="T110" fmla="*/ 7 w 243"/>
                <a:gd name="T111" fmla="*/ 98 h 304"/>
                <a:gd name="T112" fmla="*/ 15 w 243"/>
                <a:gd name="T113" fmla="*/ 74 h 304"/>
                <a:gd name="T114" fmla="*/ 27 w 243"/>
                <a:gd name="T115" fmla="*/ 53 h 304"/>
                <a:gd name="T116" fmla="*/ 42 w 243"/>
                <a:gd name="T117" fmla="*/ 35 h 304"/>
                <a:gd name="T118" fmla="*/ 60 w 243"/>
                <a:gd name="T119" fmla="*/ 20 h 304"/>
                <a:gd name="T120" fmla="*/ 80 w 243"/>
                <a:gd name="T121" fmla="*/ 9 h 304"/>
                <a:gd name="T122" fmla="*/ 103 w 243"/>
                <a:gd name="T123" fmla="*/ 2 h 304"/>
                <a:gd name="T124" fmla="*/ 129 w 243"/>
                <a:gd name="T125"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3" h="304">
                  <a:moveTo>
                    <a:pt x="127" y="34"/>
                  </a:moveTo>
                  <a:lnTo>
                    <a:pt x="107" y="36"/>
                  </a:lnTo>
                  <a:lnTo>
                    <a:pt x="90" y="43"/>
                  </a:lnTo>
                  <a:lnTo>
                    <a:pt x="75" y="54"/>
                  </a:lnTo>
                  <a:lnTo>
                    <a:pt x="63" y="69"/>
                  </a:lnTo>
                  <a:lnTo>
                    <a:pt x="54" y="88"/>
                  </a:lnTo>
                  <a:lnTo>
                    <a:pt x="49" y="110"/>
                  </a:lnTo>
                  <a:lnTo>
                    <a:pt x="197" y="110"/>
                  </a:lnTo>
                  <a:lnTo>
                    <a:pt x="196" y="91"/>
                  </a:lnTo>
                  <a:lnTo>
                    <a:pt x="191" y="75"/>
                  </a:lnTo>
                  <a:lnTo>
                    <a:pt x="184" y="61"/>
                  </a:lnTo>
                  <a:lnTo>
                    <a:pt x="173" y="49"/>
                  </a:lnTo>
                  <a:lnTo>
                    <a:pt x="160" y="41"/>
                  </a:lnTo>
                  <a:lnTo>
                    <a:pt x="145" y="35"/>
                  </a:lnTo>
                  <a:lnTo>
                    <a:pt x="127" y="34"/>
                  </a:lnTo>
                  <a:close/>
                  <a:moveTo>
                    <a:pt x="129" y="0"/>
                  </a:moveTo>
                  <a:lnTo>
                    <a:pt x="154" y="2"/>
                  </a:lnTo>
                  <a:lnTo>
                    <a:pt x="176" y="8"/>
                  </a:lnTo>
                  <a:lnTo>
                    <a:pt x="194" y="17"/>
                  </a:lnTo>
                  <a:lnTo>
                    <a:pt x="210" y="29"/>
                  </a:lnTo>
                  <a:lnTo>
                    <a:pt x="222" y="44"/>
                  </a:lnTo>
                  <a:lnTo>
                    <a:pt x="231" y="61"/>
                  </a:lnTo>
                  <a:lnTo>
                    <a:pt x="238" y="79"/>
                  </a:lnTo>
                  <a:lnTo>
                    <a:pt x="242" y="99"/>
                  </a:lnTo>
                  <a:lnTo>
                    <a:pt x="243" y="122"/>
                  </a:lnTo>
                  <a:lnTo>
                    <a:pt x="243" y="131"/>
                  </a:lnTo>
                  <a:lnTo>
                    <a:pt x="242" y="143"/>
                  </a:lnTo>
                  <a:lnTo>
                    <a:pt x="47" y="143"/>
                  </a:lnTo>
                  <a:lnTo>
                    <a:pt x="47" y="171"/>
                  </a:lnTo>
                  <a:lnTo>
                    <a:pt x="50" y="194"/>
                  </a:lnTo>
                  <a:lnTo>
                    <a:pt x="56" y="214"/>
                  </a:lnTo>
                  <a:lnTo>
                    <a:pt x="64" y="231"/>
                  </a:lnTo>
                  <a:lnTo>
                    <a:pt x="75" y="244"/>
                  </a:lnTo>
                  <a:lnTo>
                    <a:pt x="89" y="255"/>
                  </a:lnTo>
                  <a:lnTo>
                    <a:pt x="105" y="262"/>
                  </a:lnTo>
                  <a:lnTo>
                    <a:pt x="123" y="266"/>
                  </a:lnTo>
                  <a:lnTo>
                    <a:pt x="144" y="267"/>
                  </a:lnTo>
                  <a:lnTo>
                    <a:pt x="167" y="266"/>
                  </a:lnTo>
                  <a:lnTo>
                    <a:pt x="189" y="262"/>
                  </a:lnTo>
                  <a:lnTo>
                    <a:pt x="210" y="256"/>
                  </a:lnTo>
                  <a:lnTo>
                    <a:pt x="228" y="249"/>
                  </a:lnTo>
                  <a:lnTo>
                    <a:pt x="232" y="286"/>
                  </a:lnTo>
                  <a:lnTo>
                    <a:pt x="203" y="296"/>
                  </a:lnTo>
                  <a:lnTo>
                    <a:pt x="171" y="302"/>
                  </a:lnTo>
                  <a:lnTo>
                    <a:pt x="136" y="304"/>
                  </a:lnTo>
                  <a:lnTo>
                    <a:pt x="108" y="302"/>
                  </a:lnTo>
                  <a:lnTo>
                    <a:pt x="83" y="297"/>
                  </a:lnTo>
                  <a:lnTo>
                    <a:pt x="62" y="288"/>
                  </a:lnTo>
                  <a:lnTo>
                    <a:pt x="43" y="275"/>
                  </a:lnTo>
                  <a:lnTo>
                    <a:pt x="28" y="259"/>
                  </a:lnTo>
                  <a:lnTo>
                    <a:pt x="15" y="238"/>
                  </a:lnTo>
                  <a:lnTo>
                    <a:pt x="7" y="214"/>
                  </a:lnTo>
                  <a:lnTo>
                    <a:pt x="1" y="186"/>
                  </a:lnTo>
                  <a:lnTo>
                    <a:pt x="0" y="154"/>
                  </a:lnTo>
                  <a:lnTo>
                    <a:pt x="1" y="126"/>
                  </a:lnTo>
                  <a:lnTo>
                    <a:pt x="7" y="98"/>
                  </a:lnTo>
                  <a:lnTo>
                    <a:pt x="15" y="74"/>
                  </a:lnTo>
                  <a:lnTo>
                    <a:pt x="27" y="53"/>
                  </a:lnTo>
                  <a:lnTo>
                    <a:pt x="42" y="35"/>
                  </a:lnTo>
                  <a:lnTo>
                    <a:pt x="60" y="20"/>
                  </a:lnTo>
                  <a:lnTo>
                    <a:pt x="80" y="9"/>
                  </a:lnTo>
                  <a:lnTo>
                    <a:pt x="103" y="2"/>
                  </a:lnTo>
                  <a:lnTo>
                    <a:pt x="12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 name="Text Placeholder 4"/>
          <p:cNvSpPr>
            <a:spLocks noGrp="1"/>
          </p:cNvSpPr>
          <p:nvPr>
            <p:ph type="body" sz="quarter" idx="10" hasCustomPrompt="1"/>
          </p:nvPr>
        </p:nvSpPr>
        <p:spPr>
          <a:xfrm>
            <a:off x="1" y="-10684"/>
            <a:ext cx="9143999" cy="4499372"/>
          </a:xfrm>
        </p:spPr>
        <p:txBody>
          <a:bodyPr lIns="457200" bIns="0" anchor="ctr"/>
          <a:lstStyle>
            <a:lvl1pPr marL="0" indent="0">
              <a:buNone/>
              <a:defRPr sz="2800" cap="all" normalizeH="0" baseline="0">
                <a:solidFill>
                  <a:schemeClr val="bg1"/>
                </a:solidFill>
                <a:latin typeface="Arial Bold" charset="0"/>
              </a:defRPr>
            </a:lvl1pPr>
          </a:lstStyle>
          <a:p>
            <a:pPr lvl="0"/>
            <a:r>
              <a:rPr lang="en-US" sz="2800" b="1" dirty="0">
                <a:solidFill>
                  <a:schemeClr val="bg1"/>
                </a:solidFill>
              </a:rPr>
              <a:t>TYPE IN SECTION</a:t>
            </a:r>
            <a:r>
              <a:rPr lang="en-US" sz="2800" b="1" baseline="0" dirty="0">
                <a:solidFill>
                  <a:schemeClr val="bg1"/>
                </a:solidFill>
              </a:rPr>
              <a:t> BREAK</a:t>
            </a:r>
            <a:endParaRPr lang="en-US" sz="2800" b="1" dirty="0">
              <a:solidFill>
                <a:schemeClr val="bg1"/>
              </a:solidFill>
            </a:endParaRPr>
          </a:p>
        </p:txBody>
      </p:sp>
      <p:sp>
        <p:nvSpPr>
          <p:cNvPr id="34" name="TextBox 33"/>
          <p:cNvSpPr txBox="1"/>
          <p:nvPr userDrawn="1"/>
        </p:nvSpPr>
        <p:spPr>
          <a:xfrm>
            <a:off x="-151884" y="4589536"/>
            <a:ext cx="914400" cy="914400"/>
          </a:xfrm>
          <a:prstGeom prst="rect">
            <a:avLst/>
          </a:prstGeom>
          <a:noFill/>
        </p:spPr>
        <p:txBody>
          <a:bodyPr wrap="none" lIns="457200" tIns="0" rIns="0" bIns="457200" rtlCol="0" anchor="ctr" anchorCtr="0">
            <a:noAutofit/>
          </a:bodyPr>
          <a:lstStyle/>
          <a:p>
            <a:r>
              <a:rPr lang="en-US" sz="1000" b="0" dirty="0">
                <a:solidFill>
                  <a:srgbClr val="76777B"/>
                </a:solidFill>
              </a:rPr>
              <a:t>ENVIRONMENTAL</a:t>
            </a:r>
            <a:r>
              <a:rPr lang="en-US" sz="1000" b="0" baseline="0" dirty="0">
                <a:solidFill>
                  <a:srgbClr val="76777B"/>
                </a:solidFill>
              </a:rPr>
              <a:t> SCIENCE DIVISION</a:t>
            </a:r>
            <a:endParaRPr lang="en-US" sz="1000" b="0" dirty="0">
              <a:solidFill>
                <a:srgbClr val="76777B"/>
              </a:solidFill>
            </a:endParaRPr>
          </a:p>
        </p:txBody>
      </p:sp>
    </p:spTree>
    <p:custDataLst>
      <p:tags r:id="rId1"/>
    </p:custDataLst>
    <p:extLst>
      <p:ext uri="{BB962C8B-B14F-4D97-AF65-F5344CB8AC3E}">
        <p14:creationId xmlns:p14="http://schemas.microsoft.com/office/powerpoint/2010/main" val="13221380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ver Option B with DOE">
    <p:bg>
      <p:bgPr>
        <a:solidFill>
          <a:schemeClr val="bg1"/>
        </a:solidFill>
        <a:effectLst/>
      </p:bgPr>
    </p:bg>
    <p:spTree>
      <p:nvGrpSpPr>
        <p:cNvPr id="1" name=""/>
        <p:cNvGrpSpPr/>
        <p:nvPr/>
      </p:nvGrpSpPr>
      <p:grpSpPr>
        <a:xfrm>
          <a:off x="0" y="0"/>
          <a:ext cx="0" cy="0"/>
          <a:chOff x="0" y="0"/>
          <a:chExt cx="0" cy="0"/>
        </a:xfrm>
      </p:grpSpPr>
      <p:pic>
        <p:nvPicPr>
          <p:cNvPr id="44" name="Picture 4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613" y="6213"/>
            <a:ext cx="9140775" cy="4500561"/>
          </a:xfrm>
          <a:prstGeom prst="rect">
            <a:avLst/>
          </a:prstGeom>
        </p:spPr>
      </p:pic>
      <p:sp>
        <p:nvSpPr>
          <p:cNvPr id="2" name="Title 1"/>
          <p:cNvSpPr>
            <a:spLocks noGrp="1"/>
          </p:cNvSpPr>
          <p:nvPr>
            <p:ph type="title" hasCustomPrompt="1"/>
          </p:nvPr>
        </p:nvSpPr>
        <p:spPr>
          <a:xfrm>
            <a:off x="1" y="1273215"/>
            <a:ext cx="9143999" cy="2029968"/>
          </a:xfrm>
          <a:solidFill>
            <a:srgbClr val="00609C"/>
          </a:solidFill>
        </p:spPr>
        <p:txBody>
          <a:bodyPr lIns="457200" rIns="91440" anchor="ctr">
            <a:normAutofit/>
          </a:bodyPr>
          <a:lstStyle>
            <a:lvl1pPr>
              <a:defRPr sz="2800" baseline="0">
                <a:solidFill>
                  <a:schemeClr val="bg1"/>
                </a:solidFill>
              </a:defRPr>
            </a:lvl1pPr>
          </a:lstStyle>
          <a:p>
            <a:r>
              <a:rPr lang="en-US" dirty="0"/>
              <a:t>presentation title -Cover option B </a:t>
            </a:r>
            <a:br>
              <a:rPr lang="en-US" dirty="0"/>
            </a:br>
            <a:r>
              <a:rPr lang="en-US" dirty="0"/>
              <a:t>can be up to four </a:t>
            </a:r>
            <a:br>
              <a:rPr lang="en-US" dirty="0"/>
            </a:br>
            <a:r>
              <a:rPr lang="en-US" dirty="0"/>
              <a:t>or five lines of text</a:t>
            </a:r>
          </a:p>
        </p:txBody>
      </p:sp>
      <p:sp>
        <p:nvSpPr>
          <p:cNvPr id="85" name="Text Placeholder 9"/>
          <p:cNvSpPr>
            <a:spLocks noGrp="1"/>
          </p:cNvSpPr>
          <p:nvPr>
            <p:ph type="body" sz="quarter" idx="17" hasCustomPrompt="1"/>
          </p:nvPr>
        </p:nvSpPr>
        <p:spPr>
          <a:xfrm>
            <a:off x="469901" y="3437210"/>
            <a:ext cx="2692871" cy="295275"/>
          </a:xfrm>
        </p:spPr>
        <p:txBody>
          <a:bodyPr lIns="0" bIns="0" anchor="b">
            <a:normAutofit/>
          </a:bodyPr>
          <a:lstStyle>
            <a:lvl1pPr marL="0" indent="0">
              <a:buNone/>
              <a:defRPr sz="1400" b="1" cap="all" baseline="0">
                <a:solidFill>
                  <a:schemeClr val="tx1">
                    <a:lumMod val="50000"/>
                  </a:schemeClr>
                </a:solidFill>
              </a:defRPr>
            </a:lvl1pPr>
            <a:lvl2pPr marL="0" indent="0">
              <a:buNone/>
              <a:defRPr/>
            </a:lvl2pPr>
            <a:lvl3pPr marL="0" indent="0">
              <a:spcBef>
                <a:spcPts val="1800"/>
              </a:spcBef>
              <a:buNone/>
              <a:defRPr/>
            </a:lvl3pPr>
          </a:lstStyle>
          <a:p>
            <a:pPr lvl="0"/>
            <a:r>
              <a:rPr lang="en-US" dirty="0"/>
              <a:t>presenter name</a:t>
            </a:r>
          </a:p>
        </p:txBody>
      </p:sp>
      <p:sp>
        <p:nvSpPr>
          <p:cNvPr id="86" name="Text Placeholder 45"/>
          <p:cNvSpPr>
            <a:spLocks noGrp="1"/>
          </p:cNvSpPr>
          <p:nvPr>
            <p:ph type="body" sz="quarter" idx="18" hasCustomPrompt="1"/>
          </p:nvPr>
        </p:nvSpPr>
        <p:spPr>
          <a:xfrm>
            <a:off x="469901" y="3720288"/>
            <a:ext cx="2692871" cy="685800"/>
          </a:xfrm>
        </p:spPr>
        <p:txBody>
          <a:bodyPr lIns="0">
            <a:normAutofit/>
          </a:bodyPr>
          <a:lstStyle>
            <a:lvl1pPr marL="0" indent="0">
              <a:lnSpc>
                <a:spcPct val="95000"/>
              </a:lnSpc>
              <a:spcBef>
                <a:spcPts val="0"/>
              </a:spcBef>
              <a:buNone/>
              <a:defRPr sz="1400">
                <a:solidFill>
                  <a:schemeClr val="tx1">
                    <a:lumMod val="50000"/>
                  </a:schemeClr>
                </a:solidFill>
              </a:defRPr>
            </a:lvl1pPr>
            <a:lvl2pPr marL="0" indent="0">
              <a:spcBef>
                <a:spcPts val="1800"/>
              </a:spcBef>
              <a:buNone/>
              <a:defRPr/>
            </a:lvl2pPr>
          </a:lstStyle>
          <a:p>
            <a:r>
              <a:rPr lang="en-US" dirty="0"/>
              <a:t>Add Presenter Title</a:t>
            </a:r>
            <a:br>
              <a:rPr lang="en-US" dirty="0"/>
            </a:br>
            <a:r>
              <a:rPr lang="en-US" dirty="0"/>
              <a:t>Optional Line 2</a:t>
            </a:r>
            <a:br>
              <a:rPr lang="en-US" dirty="0"/>
            </a:br>
            <a:r>
              <a:rPr lang="en-US" dirty="0"/>
              <a:t>Optional Line 3</a:t>
            </a:r>
          </a:p>
        </p:txBody>
      </p:sp>
      <p:sp>
        <p:nvSpPr>
          <p:cNvPr id="87" name="Text Placeholder 9"/>
          <p:cNvSpPr>
            <a:spLocks noGrp="1"/>
          </p:cNvSpPr>
          <p:nvPr>
            <p:ph type="body" sz="quarter" idx="21" hasCustomPrompt="1"/>
          </p:nvPr>
        </p:nvSpPr>
        <p:spPr>
          <a:xfrm>
            <a:off x="3417372" y="3437210"/>
            <a:ext cx="2692871" cy="295275"/>
          </a:xfrm>
        </p:spPr>
        <p:txBody>
          <a:bodyPr lIns="0" bIns="0" anchor="b">
            <a:normAutofit/>
          </a:bodyPr>
          <a:lstStyle>
            <a:lvl1pPr marL="0" indent="0">
              <a:buFont typeface="Arial" pitchFamily="34" charset="0"/>
              <a:buNone/>
              <a:defRPr sz="1400" b="1" cap="all" baseline="0">
                <a:solidFill>
                  <a:schemeClr val="tx1">
                    <a:lumMod val="50000"/>
                  </a:schemeClr>
                </a:solidFill>
              </a:defRPr>
            </a:lvl1pPr>
            <a:lvl2pPr marL="0" indent="0">
              <a:buNone/>
              <a:defRPr/>
            </a:lvl2pPr>
            <a:lvl3pPr marL="0" indent="0">
              <a:spcBef>
                <a:spcPts val="1800"/>
              </a:spcBef>
              <a:buNone/>
              <a:defRPr/>
            </a:lvl3pPr>
          </a:lstStyle>
          <a:p>
            <a:pPr lvl="0"/>
            <a:r>
              <a:rPr lang="en-US" dirty="0"/>
              <a:t>presenter name</a:t>
            </a:r>
          </a:p>
        </p:txBody>
      </p:sp>
      <p:sp>
        <p:nvSpPr>
          <p:cNvPr id="88" name="Text Placeholder 45"/>
          <p:cNvSpPr>
            <a:spLocks noGrp="1"/>
          </p:cNvSpPr>
          <p:nvPr>
            <p:ph type="body" sz="quarter" idx="22" hasCustomPrompt="1"/>
          </p:nvPr>
        </p:nvSpPr>
        <p:spPr>
          <a:xfrm>
            <a:off x="3417372" y="3720288"/>
            <a:ext cx="2692871" cy="685800"/>
          </a:xfrm>
        </p:spPr>
        <p:txBody>
          <a:bodyPr lIns="0">
            <a:normAutofit/>
          </a:bodyPr>
          <a:lstStyle>
            <a:lvl1pPr marL="0" indent="0">
              <a:lnSpc>
                <a:spcPct val="95000"/>
              </a:lnSpc>
              <a:spcBef>
                <a:spcPts val="0"/>
              </a:spcBef>
              <a:buFont typeface="Arial" pitchFamily="34" charset="0"/>
              <a:buNone/>
              <a:defRPr sz="1400">
                <a:solidFill>
                  <a:schemeClr val="tx1">
                    <a:lumMod val="50000"/>
                  </a:schemeClr>
                </a:solidFill>
              </a:defRPr>
            </a:lvl1pPr>
            <a:lvl2pPr marL="0" indent="0">
              <a:spcBef>
                <a:spcPts val="1800"/>
              </a:spcBef>
              <a:buNone/>
              <a:defRPr/>
            </a:lvl2pPr>
          </a:lstStyle>
          <a:p>
            <a:pPr lvl="0"/>
            <a:r>
              <a:rPr lang="en-US" dirty="0"/>
              <a:t>Remove second presenter info </a:t>
            </a:r>
            <a:br>
              <a:rPr lang="en-US" dirty="0"/>
            </a:br>
            <a:r>
              <a:rPr lang="en-US" dirty="0"/>
              <a:t>if not needed</a:t>
            </a:r>
          </a:p>
        </p:txBody>
      </p:sp>
      <p:sp>
        <p:nvSpPr>
          <p:cNvPr id="47" name="Text Placeholder 4"/>
          <p:cNvSpPr>
            <a:spLocks noGrp="1"/>
          </p:cNvSpPr>
          <p:nvPr>
            <p:ph type="body" sz="quarter" idx="12" hasCustomPrompt="1"/>
          </p:nvPr>
        </p:nvSpPr>
        <p:spPr>
          <a:xfrm>
            <a:off x="-1" y="1273215"/>
            <a:ext cx="239714" cy="2029968"/>
          </a:xfrm>
          <a:solidFill>
            <a:schemeClr val="tx1"/>
          </a:solidFill>
        </p:spPr>
        <p:txBody>
          <a:bodyPr bIns="0" anchor="b"/>
          <a:lstStyle>
            <a:lvl1pPr marL="0" indent="0">
              <a:buNone/>
              <a:defRPr sz="100"/>
            </a:lvl1pPr>
          </a:lstStyle>
          <a:p>
            <a:pPr lvl="0"/>
            <a:r>
              <a:rPr lang="en-US" dirty="0"/>
              <a:t>  </a:t>
            </a:r>
          </a:p>
        </p:txBody>
      </p:sp>
      <p:sp>
        <p:nvSpPr>
          <p:cNvPr id="155" name="TextBox 154"/>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grpSp>
        <p:nvGrpSpPr>
          <p:cNvPr id="42" name="Group 13"/>
          <p:cNvGrpSpPr>
            <a:grpSpLocks noChangeAspect="1"/>
          </p:cNvGrpSpPr>
          <p:nvPr userDrawn="1"/>
        </p:nvGrpSpPr>
        <p:grpSpPr bwMode="auto">
          <a:xfrm>
            <a:off x="7436849" y="4492625"/>
            <a:ext cx="1565710" cy="612670"/>
            <a:chOff x="845" y="759"/>
            <a:chExt cx="1104" cy="432"/>
          </a:xfrm>
        </p:grpSpPr>
        <p:sp>
          <p:nvSpPr>
            <p:cNvPr id="43" name="Rectangle 14"/>
            <p:cNvSpPr>
              <a:spLocks noChangeArrowheads="1"/>
            </p:cNvSpPr>
            <p:nvPr userDrawn="1"/>
          </p:nvSpPr>
          <p:spPr bwMode="auto">
            <a:xfrm>
              <a:off x="845" y="759"/>
              <a:ext cx="1104" cy="432"/>
            </a:xfrm>
            <a:prstGeom prst="rect">
              <a:avLst/>
            </a:prstGeom>
            <a:noFill/>
            <a:ln w="0">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15"/>
            <p:cNvSpPr>
              <a:spLocks noEditPoints="1"/>
            </p:cNvSpPr>
            <p:nvPr userDrawn="1"/>
          </p:nvSpPr>
          <p:spPr bwMode="auto">
            <a:xfrm>
              <a:off x="1645" y="873"/>
              <a:ext cx="194" cy="168"/>
            </a:xfrm>
            <a:custGeom>
              <a:avLst/>
              <a:gdLst>
                <a:gd name="T0" fmla="*/ 405 w 580"/>
                <a:gd name="T1" fmla="*/ 360 h 502"/>
                <a:gd name="T2" fmla="*/ 441 w 580"/>
                <a:gd name="T3" fmla="*/ 422 h 502"/>
                <a:gd name="T4" fmla="*/ 473 w 580"/>
                <a:gd name="T5" fmla="*/ 478 h 502"/>
                <a:gd name="T6" fmla="*/ 485 w 580"/>
                <a:gd name="T7" fmla="*/ 478 h 502"/>
                <a:gd name="T8" fmla="*/ 518 w 580"/>
                <a:gd name="T9" fmla="*/ 422 h 502"/>
                <a:gd name="T10" fmla="*/ 554 w 580"/>
                <a:gd name="T11" fmla="*/ 360 h 502"/>
                <a:gd name="T12" fmla="*/ 392 w 580"/>
                <a:gd name="T13" fmla="*/ 338 h 502"/>
                <a:gd name="T14" fmla="*/ 186 w 580"/>
                <a:gd name="T15" fmla="*/ 357 h 502"/>
                <a:gd name="T16" fmla="*/ 153 w 580"/>
                <a:gd name="T17" fmla="*/ 415 h 502"/>
                <a:gd name="T18" fmla="*/ 119 w 580"/>
                <a:gd name="T19" fmla="*/ 473 h 502"/>
                <a:gd name="T20" fmla="*/ 471 w 580"/>
                <a:gd name="T21" fmla="*/ 493 h 502"/>
                <a:gd name="T22" fmla="*/ 452 w 580"/>
                <a:gd name="T23" fmla="*/ 461 h 502"/>
                <a:gd name="T24" fmla="*/ 416 w 580"/>
                <a:gd name="T25" fmla="*/ 399 h 502"/>
                <a:gd name="T26" fmla="*/ 387 w 580"/>
                <a:gd name="T27" fmla="*/ 347 h 502"/>
                <a:gd name="T28" fmla="*/ 13 w 580"/>
                <a:gd name="T29" fmla="*/ 338 h 502"/>
                <a:gd name="T30" fmla="*/ 33 w 580"/>
                <a:gd name="T31" fmla="*/ 373 h 502"/>
                <a:gd name="T32" fmla="*/ 71 w 580"/>
                <a:gd name="T33" fmla="*/ 438 h 502"/>
                <a:gd name="T34" fmla="*/ 98 w 580"/>
                <a:gd name="T35" fmla="*/ 485 h 502"/>
                <a:gd name="T36" fmla="*/ 112 w 580"/>
                <a:gd name="T37" fmla="*/ 467 h 502"/>
                <a:gd name="T38" fmla="*/ 148 w 580"/>
                <a:gd name="T39" fmla="*/ 405 h 502"/>
                <a:gd name="T40" fmla="*/ 180 w 580"/>
                <a:gd name="T41" fmla="*/ 349 h 502"/>
                <a:gd name="T42" fmla="*/ 290 w 580"/>
                <a:gd name="T43" fmla="*/ 178 h 502"/>
                <a:gd name="T44" fmla="*/ 270 w 580"/>
                <a:gd name="T45" fmla="*/ 213 h 502"/>
                <a:gd name="T46" fmla="*/ 232 w 580"/>
                <a:gd name="T47" fmla="*/ 278 h 502"/>
                <a:gd name="T48" fmla="*/ 204 w 580"/>
                <a:gd name="T49" fmla="*/ 326 h 502"/>
                <a:gd name="T50" fmla="*/ 370 w 580"/>
                <a:gd name="T51" fmla="*/ 319 h 502"/>
                <a:gd name="T52" fmla="*/ 338 w 580"/>
                <a:gd name="T53" fmla="*/ 262 h 502"/>
                <a:gd name="T54" fmla="*/ 302 w 580"/>
                <a:gd name="T55" fmla="*/ 200 h 502"/>
                <a:gd name="T56" fmla="*/ 384 w 580"/>
                <a:gd name="T57" fmla="*/ 14 h 502"/>
                <a:gd name="T58" fmla="*/ 366 w 580"/>
                <a:gd name="T59" fmla="*/ 47 h 502"/>
                <a:gd name="T60" fmla="*/ 330 w 580"/>
                <a:gd name="T61" fmla="*/ 109 h 502"/>
                <a:gd name="T62" fmla="*/ 300 w 580"/>
                <a:gd name="T63" fmla="*/ 160 h 502"/>
                <a:gd name="T64" fmla="*/ 301 w 580"/>
                <a:gd name="T65" fmla="*/ 178 h 502"/>
                <a:gd name="T66" fmla="*/ 331 w 580"/>
                <a:gd name="T67" fmla="*/ 232 h 502"/>
                <a:gd name="T68" fmla="*/ 369 w 580"/>
                <a:gd name="T69" fmla="*/ 296 h 502"/>
                <a:gd name="T70" fmla="*/ 387 w 580"/>
                <a:gd name="T71" fmla="*/ 329 h 502"/>
                <a:gd name="T72" fmla="*/ 554 w 580"/>
                <a:gd name="T73" fmla="*/ 307 h 502"/>
                <a:gd name="T74" fmla="*/ 510 w 580"/>
                <a:gd name="T75" fmla="*/ 231 h 502"/>
                <a:gd name="T76" fmla="*/ 454 w 580"/>
                <a:gd name="T77" fmla="*/ 135 h 502"/>
                <a:gd name="T78" fmla="*/ 406 w 580"/>
                <a:gd name="T79" fmla="*/ 52 h 502"/>
                <a:gd name="T80" fmla="*/ 384 w 580"/>
                <a:gd name="T81" fmla="*/ 14 h 502"/>
                <a:gd name="T82" fmla="*/ 182 w 580"/>
                <a:gd name="T83" fmla="*/ 36 h 502"/>
                <a:gd name="T84" fmla="*/ 138 w 580"/>
                <a:gd name="T85" fmla="*/ 112 h 502"/>
                <a:gd name="T86" fmla="*/ 83 w 580"/>
                <a:gd name="T87" fmla="*/ 208 h 502"/>
                <a:gd name="T88" fmla="*/ 35 w 580"/>
                <a:gd name="T89" fmla="*/ 291 h 502"/>
                <a:gd name="T90" fmla="*/ 13 w 580"/>
                <a:gd name="T91" fmla="*/ 329 h 502"/>
                <a:gd name="T92" fmla="*/ 203 w 580"/>
                <a:gd name="T93" fmla="*/ 310 h 502"/>
                <a:gd name="T94" fmla="*/ 239 w 580"/>
                <a:gd name="T95" fmla="*/ 249 h 502"/>
                <a:gd name="T96" fmla="*/ 273 w 580"/>
                <a:gd name="T97" fmla="*/ 188 h 502"/>
                <a:gd name="T98" fmla="*/ 283 w 580"/>
                <a:gd name="T99" fmla="*/ 167 h 502"/>
                <a:gd name="T100" fmla="*/ 259 w 580"/>
                <a:gd name="T101" fmla="*/ 124 h 502"/>
                <a:gd name="T102" fmla="*/ 222 w 580"/>
                <a:gd name="T103" fmla="*/ 61 h 502"/>
                <a:gd name="T104" fmla="*/ 196 w 580"/>
                <a:gd name="T105" fmla="*/ 17 h 502"/>
                <a:gd name="T106" fmla="*/ 209 w 580"/>
                <a:gd name="T107" fmla="*/ 20 h 502"/>
                <a:gd name="T108" fmla="*/ 242 w 580"/>
                <a:gd name="T109" fmla="*/ 77 h 502"/>
                <a:gd name="T110" fmla="*/ 277 w 580"/>
                <a:gd name="T111" fmla="*/ 138 h 502"/>
                <a:gd name="T112" fmla="*/ 292 w 580"/>
                <a:gd name="T113" fmla="*/ 157 h 502"/>
                <a:gd name="T114" fmla="*/ 319 w 580"/>
                <a:gd name="T115" fmla="*/ 110 h 502"/>
                <a:gd name="T116" fmla="*/ 356 w 580"/>
                <a:gd name="T117" fmla="*/ 44 h 502"/>
                <a:gd name="T118" fmla="*/ 376 w 580"/>
                <a:gd name="T119" fmla="*/ 9 h 502"/>
                <a:gd name="T120" fmla="*/ 580 w 580"/>
                <a:gd name="T121" fmla="*/ 334 h 502"/>
                <a:gd name="T122" fmla="*/ 192 w 580"/>
                <a:gd name="T123" fmla="*/ 0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80" h="502">
                  <a:moveTo>
                    <a:pt x="392" y="338"/>
                  </a:moveTo>
                  <a:lnTo>
                    <a:pt x="394" y="342"/>
                  </a:lnTo>
                  <a:lnTo>
                    <a:pt x="399" y="349"/>
                  </a:lnTo>
                  <a:lnTo>
                    <a:pt x="405" y="360"/>
                  </a:lnTo>
                  <a:lnTo>
                    <a:pt x="413" y="373"/>
                  </a:lnTo>
                  <a:lnTo>
                    <a:pt x="421" y="389"/>
                  </a:lnTo>
                  <a:lnTo>
                    <a:pt x="431" y="405"/>
                  </a:lnTo>
                  <a:lnTo>
                    <a:pt x="441" y="422"/>
                  </a:lnTo>
                  <a:lnTo>
                    <a:pt x="450" y="438"/>
                  </a:lnTo>
                  <a:lnTo>
                    <a:pt x="459" y="453"/>
                  </a:lnTo>
                  <a:lnTo>
                    <a:pt x="467" y="467"/>
                  </a:lnTo>
                  <a:lnTo>
                    <a:pt x="473" y="478"/>
                  </a:lnTo>
                  <a:lnTo>
                    <a:pt x="477" y="485"/>
                  </a:lnTo>
                  <a:lnTo>
                    <a:pt x="479" y="488"/>
                  </a:lnTo>
                  <a:lnTo>
                    <a:pt x="481" y="485"/>
                  </a:lnTo>
                  <a:lnTo>
                    <a:pt x="485" y="478"/>
                  </a:lnTo>
                  <a:lnTo>
                    <a:pt x="491" y="467"/>
                  </a:lnTo>
                  <a:lnTo>
                    <a:pt x="500" y="453"/>
                  </a:lnTo>
                  <a:lnTo>
                    <a:pt x="509" y="438"/>
                  </a:lnTo>
                  <a:lnTo>
                    <a:pt x="518" y="422"/>
                  </a:lnTo>
                  <a:lnTo>
                    <a:pt x="528" y="405"/>
                  </a:lnTo>
                  <a:lnTo>
                    <a:pt x="538" y="389"/>
                  </a:lnTo>
                  <a:lnTo>
                    <a:pt x="546" y="373"/>
                  </a:lnTo>
                  <a:lnTo>
                    <a:pt x="554" y="360"/>
                  </a:lnTo>
                  <a:lnTo>
                    <a:pt x="560" y="349"/>
                  </a:lnTo>
                  <a:lnTo>
                    <a:pt x="565" y="342"/>
                  </a:lnTo>
                  <a:lnTo>
                    <a:pt x="567" y="338"/>
                  </a:lnTo>
                  <a:lnTo>
                    <a:pt x="392" y="338"/>
                  </a:lnTo>
                  <a:close/>
                  <a:moveTo>
                    <a:pt x="197" y="338"/>
                  </a:moveTo>
                  <a:lnTo>
                    <a:pt x="196" y="341"/>
                  </a:lnTo>
                  <a:lnTo>
                    <a:pt x="192" y="347"/>
                  </a:lnTo>
                  <a:lnTo>
                    <a:pt x="186" y="357"/>
                  </a:lnTo>
                  <a:lnTo>
                    <a:pt x="179" y="369"/>
                  </a:lnTo>
                  <a:lnTo>
                    <a:pt x="171" y="383"/>
                  </a:lnTo>
                  <a:lnTo>
                    <a:pt x="162" y="399"/>
                  </a:lnTo>
                  <a:lnTo>
                    <a:pt x="153" y="415"/>
                  </a:lnTo>
                  <a:lnTo>
                    <a:pt x="144" y="431"/>
                  </a:lnTo>
                  <a:lnTo>
                    <a:pt x="135" y="446"/>
                  </a:lnTo>
                  <a:lnTo>
                    <a:pt x="126" y="461"/>
                  </a:lnTo>
                  <a:lnTo>
                    <a:pt x="119" y="473"/>
                  </a:lnTo>
                  <a:lnTo>
                    <a:pt x="114" y="483"/>
                  </a:lnTo>
                  <a:lnTo>
                    <a:pt x="110" y="490"/>
                  </a:lnTo>
                  <a:lnTo>
                    <a:pt x="108" y="493"/>
                  </a:lnTo>
                  <a:lnTo>
                    <a:pt x="471" y="493"/>
                  </a:lnTo>
                  <a:lnTo>
                    <a:pt x="469" y="490"/>
                  </a:lnTo>
                  <a:lnTo>
                    <a:pt x="465" y="483"/>
                  </a:lnTo>
                  <a:lnTo>
                    <a:pt x="460" y="473"/>
                  </a:lnTo>
                  <a:lnTo>
                    <a:pt x="452" y="461"/>
                  </a:lnTo>
                  <a:lnTo>
                    <a:pt x="444" y="446"/>
                  </a:lnTo>
                  <a:lnTo>
                    <a:pt x="435" y="431"/>
                  </a:lnTo>
                  <a:lnTo>
                    <a:pt x="426" y="415"/>
                  </a:lnTo>
                  <a:lnTo>
                    <a:pt x="416" y="399"/>
                  </a:lnTo>
                  <a:lnTo>
                    <a:pt x="408" y="383"/>
                  </a:lnTo>
                  <a:lnTo>
                    <a:pt x="399" y="369"/>
                  </a:lnTo>
                  <a:lnTo>
                    <a:pt x="392" y="357"/>
                  </a:lnTo>
                  <a:lnTo>
                    <a:pt x="387" y="347"/>
                  </a:lnTo>
                  <a:lnTo>
                    <a:pt x="383" y="341"/>
                  </a:lnTo>
                  <a:lnTo>
                    <a:pt x="382" y="338"/>
                  </a:lnTo>
                  <a:lnTo>
                    <a:pt x="197" y="338"/>
                  </a:lnTo>
                  <a:close/>
                  <a:moveTo>
                    <a:pt x="13" y="338"/>
                  </a:moveTo>
                  <a:lnTo>
                    <a:pt x="15" y="342"/>
                  </a:lnTo>
                  <a:lnTo>
                    <a:pt x="19" y="349"/>
                  </a:lnTo>
                  <a:lnTo>
                    <a:pt x="25" y="359"/>
                  </a:lnTo>
                  <a:lnTo>
                    <a:pt x="33" y="373"/>
                  </a:lnTo>
                  <a:lnTo>
                    <a:pt x="42" y="388"/>
                  </a:lnTo>
                  <a:lnTo>
                    <a:pt x="51" y="405"/>
                  </a:lnTo>
                  <a:lnTo>
                    <a:pt x="61" y="421"/>
                  </a:lnTo>
                  <a:lnTo>
                    <a:pt x="71" y="438"/>
                  </a:lnTo>
                  <a:lnTo>
                    <a:pt x="80" y="453"/>
                  </a:lnTo>
                  <a:lnTo>
                    <a:pt x="87" y="467"/>
                  </a:lnTo>
                  <a:lnTo>
                    <a:pt x="94" y="478"/>
                  </a:lnTo>
                  <a:lnTo>
                    <a:pt x="98" y="485"/>
                  </a:lnTo>
                  <a:lnTo>
                    <a:pt x="100" y="488"/>
                  </a:lnTo>
                  <a:lnTo>
                    <a:pt x="102" y="485"/>
                  </a:lnTo>
                  <a:lnTo>
                    <a:pt x="106" y="478"/>
                  </a:lnTo>
                  <a:lnTo>
                    <a:pt x="112" y="467"/>
                  </a:lnTo>
                  <a:lnTo>
                    <a:pt x="120" y="453"/>
                  </a:lnTo>
                  <a:lnTo>
                    <a:pt x="129" y="438"/>
                  </a:lnTo>
                  <a:lnTo>
                    <a:pt x="138" y="422"/>
                  </a:lnTo>
                  <a:lnTo>
                    <a:pt x="148" y="405"/>
                  </a:lnTo>
                  <a:lnTo>
                    <a:pt x="157" y="389"/>
                  </a:lnTo>
                  <a:lnTo>
                    <a:pt x="166" y="373"/>
                  </a:lnTo>
                  <a:lnTo>
                    <a:pt x="174" y="360"/>
                  </a:lnTo>
                  <a:lnTo>
                    <a:pt x="180" y="349"/>
                  </a:lnTo>
                  <a:lnTo>
                    <a:pt x="184" y="342"/>
                  </a:lnTo>
                  <a:lnTo>
                    <a:pt x="186" y="338"/>
                  </a:lnTo>
                  <a:lnTo>
                    <a:pt x="13" y="338"/>
                  </a:lnTo>
                  <a:close/>
                  <a:moveTo>
                    <a:pt x="290" y="178"/>
                  </a:moveTo>
                  <a:lnTo>
                    <a:pt x="288" y="182"/>
                  </a:lnTo>
                  <a:lnTo>
                    <a:pt x="284" y="189"/>
                  </a:lnTo>
                  <a:lnTo>
                    <a:pt x="277" y="200"/>
                  </a:lnTo>
                  <a:lnTo>
                    <a:pt x="270" y="213"/>
                  </a:lnTo>
                  <a:lnTo>
                    <a:pt x="261" y="229"/>
                  </a:lnTo>
                  <a:lnTo>
                    <a:pt x="251" y="245"/>
                  </a:lnTo>
                  <a:lnTo>
                    <a:pt x="242" y="262"/>
                  </a:lnTo>
                  <a:lnTo>
                    <a:pt x="232" y="278"/>
                  </a:lnTo>
                  <a:lnTo>
                    <a:pt x="224" y="293"/>
                  </a:lnTo>
                  <a:lnTo>
                    <a:pt x="215" y="308"/>
                  </a:lnTo>
                  <a:lnTo>
                    <a:pt x="209" y="319"/>
                  </a:lnTo>
                  <a:lnTo>
                    <a:pt x="204" y="326"/>
                  </a:lnTo>
                  <a:lnTo>
                    <a:pt x="202" y="329"/>
                  </a:lnTo>
                  <a:lnTo>
                    <a:pt x="376" y="329"/>
                  </a:lnTo>
                  <a:lnTo>
                    <a:pt x="375" y="326"/>
                  </a:lnTo>
                  <a:lnTo>
                    <a:pt x="370" y="319"/>
                  </a:lnTo>
                  <a:lnTo>
                    <a:pt x="364" y="308"/>
                  </a:lnTo>
                  <a:lnTo>
                    <a:pt x="356" y="293"/>
                  </a:lnTo>
                  <a:lnTo>
                    <a:pt x="347" y="278"/>
                  </a:lnTo>
                  <a:lnTo>
                    <a:pt x="338" y="262"/>
                  </a:lnTo>
                  <a:lnTo>
                    <a:pt x="328" y="245"/>
                  </a:lnTo>
                  <a:lnTo>
                    <a:pt x="319" y="229"/>
                  </a:lnTo>
                  <a:lnTo>
                    <a:pt x="310" y="213"/>
                  </a:lnTo>
                  <a:lnTo>
                    <a:pt x="302" y="200"/>
                  </a:lnTo>
                  <a:lnTo>
                    <a:pt x="296" y="189"/>
                  </a:lnTo>
                  <a:lnTo>
                    <a:pt x="292" y="182"/>
                  </a:lnTo>
                  <a:lnTo>
                    <a:pt x="290" y="178"/>
                  </a:lnTo>
                  <a:close/>
                  <a:moveTo>
                    <a:pt x="384" y="14"/>
                  </a:moveTo>
                  <a:lnTo>
                    <a:pt x="383" y="17"/>
                  </a:lnTo>
                  <a:lnTo>
                    <a:pt x="379" y="23"/>
                  </a:lnTo>
                  <a:lnTo>
                    <a:pt x="373" y="33"/>
                  </a:lnTo>
                  <a:lnTo>
                    <a:pt x="366" y="47"/>
                  </a:lnTo>
                  <a:lnTo>
                    <a:pt x="358" y="61"/>
                  </a:lnTo>
                  <a:lnTo>
                    <a:pt x="349" y="77"/>
                  </a:lnTo>
                  <a:lnTo>
                    <a:pt x="339" y="93"/>
                  </a:lnTo>
                  <a:lnTo>
                    <a:pt x="330" y="109"/>
                  </a:lnTo>
                  <a:lnTo>
                    <a:pt x="321" y="124"/>
                  </a:lnTo>
                  <a:lnTo>
                    <a:pt x="313" y="139"/>
                  </a:lnTo>
                  <a:lnTo>
                    <a:pt x="306" y="151"/>
                  </a:lnTo>
                  <a:lnTo>
                    <a:pt x="300" y="160"/>
                  </a:lnTo>
                  <a:lnTo>
                    <a:pt x="297" y="167"/>
                  </a:lnTo>
                  <a:lnTo>
                    <a:pt x="295" y="169"/>
                  </a:lnTo>
                  <a:lnTo>
                    <a:pt x="297" y="172"/>
                  </a:lnTo>
                  <a:lnTo>
                    <a:pt x="301" y="178"/>
                  </a:lnTo>
                  <a:lnTo>
                    <a:pt x="306" y="188"/>
                  </a:lnTo>
                  <a:lnTo>
                    <a:pt x="314" y="201"/>
                  </a:lnTo>
                  <a:lnTo>
                    <a:pt x="322" y="216"/>
                  </a:lnTo>
                  <a:lnTo>
                    <a:pt x="331" y="232"/>
                  </a:lnTo>
                  <a:lnTo>
                    <a:pt x="341" y="249"/>
                  </a:lnTo>
                  <a:lnTo>
                    <a:pt x="351" y="265"/>
                  </a:lnTo>
                  <a:lnTo>
                    <a:pt x="360" y="282"/>
                  </a:lnTo>
                  <a:lnTo>
                    <a:pt x="369" y="296"/>
                  </a:lnTo>
                  <a:lnTo>
                    <a:pt x="376" y="310"/>
                  </a:lnTo>
                  <a:lnTo>
                    <a:pt x="382" y="320"/>
                  </a:lnTo>
                  <a:lnTo>
                    <a:pt x="386" y="327"/>
                  </a:lnTo>
                  <a:lnTo>
                    <a:pt x="387" y="329"/>
                  </a:lnTo>
                  <a:lnTo>
                    <a:pt x="567" y="329"/>
                  </a:lnTo>
                  <a:lnTo>
                    <a:pt x="565" y="326"/>
                  </a:lnTo>
                  <a:lnTo>
                    <a:pt x="560" y="319"/>
                  </a:lnTo>
                  <a:lnTo>
                    <a:pt x="554" y="307"/>
                  </a:lnTo>
                  <a:lnTo>
                    <a:pt x="545" y="291"/>
                  </a:lnTo>
                  <a:lnTo>
                    <a:pt x="535" y="273"/>
                  </a:lnTo>
                  <a:lnTo>
                    <a:pt x="523" y="253"/>
                  </a:lnTo>
                  <a:lnTo>
                    <a:pt x="510" y="231"/>
                  </a:lnTo>
                  <a:lnTo>
                    <a:pt x="496" y="208"/>
                  </a:lnTo>
                  <a:lnTo>
                    <a:pt x="482" y="184"/>
                  </a:lnTo>
                  <a:lnTo>
                    <a:pt x="468" y="159"/>
                  </a:lnTo>
                  <a:lnTo>
                    <a:pt x="454" y="135"/>
                  </a:lnTo>
                  <a:lnTo>
                    <a:pt x="441" y="112"/>
                  </a:lnTo>
                  <a:lnTo>
                    <a:pt x="428" y="90"/>
                  </a:lnTo>
                  <a:lnTo>
                    <a:pt x="416" y="70"/>
                  </a:lnTo>
                  <a:lnTo>
                    <a:pt x="406" y="52"/>
                  </a:lnTo>
                  <a:lnTo>
                    <a:pt x="397" y="36"/>
                  </a:lnTo>
                  <a:lnTo>
                    <a:pt x="391" y="24"/>
                  </a:lnTo>
                  <a:lnTo>
                    <a:pt x="386" y="17"/>
                  </a:lnTo>
                  <a:lnTo>
                    <a:pt x="384" y="14"/>
                  </a:lnTo>
                  <a:close/>
                  <a:moveTo>
                    <a:pt x="194" y="14"/>
                  </a:moveTo>
                  <a:lnTo>
                    <a:pt x="193" y="17"/>
                  </a:lnTo>
                  <a:lnTo>
                    <a:pt x="188" y="24"/>
                  </a:lnTo>
                  <a:lnTo>
                    <a:pt x="182" y="36"/>
                  </a:lnTo>
                  <a:lnTo>
                    <a:pt x="173" y="52"/>
                  </a:lnTo>
                  <a:lnTo>
                    <a:pt x="163" y="70"/>
                  </a:lnTo>
                  <a:lnTo>
                    <a:pt x="151" y="90"/>
                  </a:lnTo>
                  <a:lnTo>
                    <a:pt x="138" y="112"/>
                  </a:lnTo>
                  <a:lnTo>
                    <a:pt x="125" y="135"/>
                  </a:lnTo>
                  <a:lnTo>
                    <a:pt x="111" y="159"/>
                  </a:lnTo>
                  <a:lnTo>
                    <a:pt x="97" y="184"/>
                  </a:lnTo>
                  <a:lnTo>
                    <a:pt x="83" y="208"/>
                  </a:lnTo>
                  <a:lnTo>
                    <a:pt x="69" y="231"/>
                  </a:lnTo>
                  <a:lnTo>
                    <a:pt x="57" y="253"/>
                  </a:lnTo>
                  <a:lnTo>
                    <a:pt x="45" y="273"/>
                  </a:lnTo>
                  <a:lnTo>
                    <a:pt x="35" y="291"/>
                  </a:lnTo>
                  <a:lnTo>
                    <a:pt x="26" y="307"/>
                  </a:lnTo>
                  <a:lnTo>
                    <a:pt x="19" y="319"/>
                  </a:lnTo>
                  <a:lnTo>
                    <a:pt x="15" y="326"/>
                  </a:lnTo>
                  <a:lnTo>
                    <a:pt x="13" y="329"/>
                  </a:lnTo>
                  <a:lnTo>
                    <a:pt x="192" y="329"/>
                  </a:lnTo>
                  <a:lnTo>
                    <a:pt x="193" y="327"/>
                  </a:lnTo>
                  <a:lnTo>
                    <a:pt x="197" y="320"/>
                  </a:lnTo>
                  <a:lnTo>
                    <a:pt x="203" y="310"/>
                  </a:lnTo>
                  <a:lnTo>
                    <a:pt x="210" y="296"/>
                  </a:lnTo>
                  <a:lnTo>
                    <a:pt x="219" y="282"/>
                  </a:lnTo>
                  <a:lnTo>
                    <a:pt x="229" y="265"/>
                  </a:lnTo>
                  <a:lnTo>
                    <a:pt x="239" y="249"/>
                  </a:lnTo>
                  <a:lnTo>
                    <a:pt x="248" y="232"/>
                  </a:lnTo>
                  <a:lnTo>
                    <a:pt x="258" y="216"/>
                  </a:lnTo>
                  <a:lnTo>
                    <a:pt x="266" y="201"/>
                  </a:lnTo>
                  <a:lnTo>
                    <a:pt x="273" y="188"/>
                  </a:lnTo>
                  <a:lnTo>
                    <a:pt x="279" y="178"/>
                  </a:lnTo>
                  <a:lnTo>
                    <a:pt x="283" y="172"/>
                  </a:lnTo>
                  <a:lnTo>
                    <a:pt x="285" y="169"/>
                  </a:lnTo>
                  <a:lnTo>
                    <a:pt x="283" y="167"/>
                  </a:lnTo>
                  <a:lnTo>
                    <a:pt x="280" y="160"/>
                  </a:lnTo>
                  <a:lnTo>
                    <a:pt x="274" y="151"/>
                  </a:lnTo>
                  <a:lnTo>
                    <a:pt x="267" y="139"/>
                  </a:lnTo>
                  <a:lnTo>
                    <a:pt x="259" y="124"/>
                  </a:lnTo>
                  <a:lnTo>
                    <a:pt x="250" y="109"/>
                  </a:lnTo>
                  <a:lnTo>
                    <a:pt x="241" y="93"/>
                  </a:lnTo>
                  <a:lnTo>
                    <a:pt x="231" y="77"/>
                  </a:lnTo>
                  <a:lnTo>
                    <a:pt x="222" y="61"/>
                  </a:lnTo>
                  <a:lnTo>
                    <a:pt x="213" y="47"/>
                  </a:lnTo>
                  <a:lnTo>
                    <a:pt x="206" y="33"/>
                  </a:lnTo>
                  <a:lnTo>
                    <a:pt x="200" y="23"/>
                  </a:lnTo>
                  <a:lnTo>
                    <a:pt x="196" y="17"/>
                  </a:lnTo>
                  <a:lnTo>
                    <a:pt x="194" y="14"/>
                  </a:lnTo>
                  <a:close/>
                  <a:moveTo>
                    <a:pt x="202" y="9"/>
                  </a:moveTo>
                  <a:lnTo>
                    <a:pt x="204" y="12"/>
                  </a:lnTo>
                  <a:lnTo>
                    <a:pt x="209" y="20"/>
                  </a:lnTo>
                  <a:lnTo>
                    <a:pt x="215" y="30"/>
                  </a:lnTo>
                  <a:lnTo>
                    <a:pt x="224" y="44"/>
                  </a:lnTo>
                  <a:lnTo>
                    <a:pt x="232" y="60"/>
                  </a:lnTo>
                  <a:lnTo>
                    <a:pt x="242" y="77"/>
                  </a:lnTo>
                  <a:lnTo>
                    <a:pt x="251" y="93"/>
                  </a:lnTo>
                  <a:lnTo>
                    <a:pt x="261" y="110"/>
                  </a:lnTo>
                  <a:lnTo>
                    <a:pt x="270" y="125"/>
                  </a:lnTo>
                  <a:lnTo>
                    <a:pt x="277" y="138"/>
                  </a:lnTo>
                  <a:lnTo>
                    <a:pt x="284" y="149"/>
                  </a:lnTo>
                  <a:lnTo>
                    <a:pt x="288" y="157"/>
                  </a:lnTo>
                  <a:lnTo>
                    <a:pt x="290" y="160"/>
                  </a:lnTo>
                  <a:lnTo>
                    <a:pt x="292" y="157"/>
                  </a:lnTo>
                  <a:lnTo>
                    <a:pt x="296" y="149"/>
                  </a:lnTo>
                  <a:lnTo>
                    <a:pt x="302" y="138"/>
                  </a:lnTo>
                  <a:lnTo>
                    <a:pt x="310" y="125"/>
                  </a:lnTo>
                  <a:lnTo>
                    <a:pt x="319" y="110"/>
                  </a:lnTo>
                  <a:lnTo>
                    <a:pt x="328" y="93"/>
                  </a:lnTo>
                  <a:lnTo>
                    <a:pt x="338" y="77"/>
                  </a:lnTo>
                  <a:lnTo>
                    <a:pt x="347" y="60"/>
                  </a:lnTo>
                  <a:lnTo>
                    <a:pt x="356" y="44"/>
                  </a:lnTo>
                  <a:lnTo>
                    <a:pt x="364" y="30"/>
                  </a:lnTo>
                  <a:lnTo>
                    <a:pt x="370" y="20"/>
                  </a:lnTo>
                  <a:lnTo>
                    <a:pt x="375" y="12"/>
                  </a:lnTo>
                  <a:lnTo>
                    <a:pt x="376" y="9"/>
                  </a:lnTo>
                  <a:lnTo>
                    <a:pt x="202" y="9"/>
                  </a:lnTo>
                  <a:close/>
                  <a:moveTo>
                    <a:pt x="192" y="0"/>
                  </a:moveTo>
                  <a:lnTo>
                    <a:pt x="387" y="0"/>
                  </a:lnTo>
                  <a:lnTo>
                    <a:pt x="580" y="334"/>
                  </a:lnTo>
                  <a:lnTo>
                    <a:pt x="482" y="502"/>
                  </a:lnTo>
                  <a:lnTo>
                    <a:pt x="97" y="502"/>
                  </a:lnTo>
                  <a:lnTo>
                    <a:pt x="0" y="334"/>
                  </a:lnTo>
                  <a:lnTo>
                    <a:pt x="192"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16"/>
            <p:cNvSpPr>
              <a:spLocks/>
            </p:cNvSpPr>
            <p:nvPr userDrawn="1"/>
          </p:nvSpPr>
          <p:spPr bwMode="auto">
            <a:xfrm>
              <a:off x="1238" y="1077"/>
              <a:ext cx="28" cy="34"/>
            </a:xfrm>
            <a:custGeom>
              <a:avLst/>
              <a:gdLst>
                <a:gd name="T0" fmla="*/ 0 w 84"/>
                <a:gd name="T1" fmla="*/ 0 h 101"/>
                <a:gd name="T2" fmla="*/ 25 w 84"/>
                <a:gd name="T3" fmla="*/ 0 h 101"/>
                <a:gd name="T4" fmla="*/ 53 w 84"/>
                <a:gd name="T5" fmla="*/ 48 h 101"/>
                <a:gd name="T6" fmla="*/ 66 w 84"/>
                <a:gd name="T7" fmla="*/ 72 h 101"/>
                <a:gd name="T8" fmla="*/ 66 w 84"/>
                <a:gd name="T9" fmla="*/ 60 h 101"/>
                <a:gd name="T10" fmla="*/ 65 w 84"/>
                <a:gd name="T11" fmla="*/ 45 h 101"/>
                <a:gd name="T12" fmla="*/ 65 w 84"/>
                <a:gd name="T13" fmla="*/ 32 h 101"/>
                <a:gd name="T14" fmla="*/ 65 w 84"/>
                <a:gd name="T15" fmla="*/ 0 h 101"/>
                <a:gd name="T16" fmla="*/ 84 w 84"/>
                <a:gd name="T17" fmla="*/ 0 h 101"/>
                <a:gd name="T18" fmla="*/ 84 w 84"/>
                <a:gd name="T19" fmla="*/ 101 h 101"/>
                <a:gd name="T20" fmla="*/ 58 w 84"/>
                <a:gd name="T21" fmla="*/ 101 h 101"/>
                <a:gd name="T22" fmla="*/ 29 w 84"/>
                <a:gd name="T23" fmla="*/ 50 h 101"/>
                <a:gd name="T24" fmla="*/ 23 w 84"/>
                <a:gd name="T25" fmla="*/ 39 h 101"/>
                <a:gd name="T26" fmla="*/ 18 w 84"/>
                <a:gd name="T27" fmla="*/ 28 h 101"/>
                <a:gd name="T28" fmla="*/ 18 w 84"/>
                <a:gd name="T29" fmla="*/ 39 h 101"/>
                <a:gd name="T30" fmla="*/ 19 w 84"/>
                <a:gd name="T31" fmla="*/ 52 h 101"/>
                <a:gd name="T32" fmla="*/ 19 w 84"/>
                <a:gd name="T33" fmla="*/ 65 h 101"/>
                <a:gd name="T34" fmla="*/ 19 w 84"/>
                <a:gd name="T35" fmla="*/ 101 h 101"/>
                <a:gd name="T36" fmla="*/ 0 w 84"/>
                <a:gd name="T37" fmla="*/ 101 h 101"/>
                <a:gd name="T38" fmla="*/ 0 w 84"/>
                <a:gd name="T3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01">
                  <a:moveTo>
                    <a:pt x="0" y="0"/>
                  </a:moveTo>
                  <a:lnTo>
                    <a:pt x="25" y="0"/>
                  </a:lnTo>
                  <a:lnTo>
                    <a:pt x="53" y="48"/>
                  </a:lnTo>
                  <a:lnTo>
                    <a:pt x="66" y="72"/>
                  </a:lnTo>
                  <a:lnTo>
                    <a:pt x="66" y="60"/>
                  </a:lnTo>
                  <a:lnTo>
                    <a:pt x="65" y="45"/>
                  </a:lnTo>
                  <a:lnTo>
                    <a:pt x="65" y="32"/>
                  </a:lnTo>
                  <a:lnTo>
                    <a:pt x="65" y="0"/>
                  </a:lnTo>
                  <a:lnTo>
                    <a:pt x="84" y="0"/>
                  </a:lnTo>
                  <a:lnTo>
                    <a:pt x="84" y="101"/>
                  </a:lnTo>
                  <a:lnTo>
                    <a:pt x="58" y="101"/>
                  </a:lnTo>
                  <a:lnTo>
                    <a:pt x="29" y="50"/>
                  </a:lnTo>
                  <a:lnTo>
                    <a:pt x="23" y="39"/>
                  </a:lnTo>
                  <a:lnTo>
                    <a:pt x="18" y="28"/>
                  </a:lnTo>
                  <a:lnTo>
                    <a:pt x="18" y="39"/>
                  </a:lnTo>
                  <a:lnTo>
                    <a:pt x="19" y="52"/>
                  </a:lnTo>
                  <a:lnTo>
                    <a:pt x="19" y="65"/>
                  </a:lnTo>
                  <a:lnTo>
                    <a:pt x="19" y="101"/>
                  </a:lnTo>
                  <a:lnTo>
                    <a:pt x="0" y="10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17"/>
            <p:cNvSpPr>
              <a:spLocks noEditPoints="1"/>
            </p:cNvSpPr>
            <p:nvPr userDrawn="1"/>
          </p:nvSpPr>
          <p:spPr bwMode="auto">
            <a:xfrm>
              <a:off x="1273" y="1077"/>
              <a:ext cx="31" cy="34"/>
            </a:xfrm>
            <a:custGeom>
              <a:avLst/>
              <a:gdLst>
                <a:gd name="T0" fmla="*/ 45 w 92"/>
                <a:gd name="T1" fmla="*/ 22 h 101"/>
                <a:gd name="T2" fmla="*/ 40 w 92"/>
                <a:gd name="T3" fmla="*/ 39 h 101"/>
                <a:gd name="T4" fmla="*/ 31 w 92"/>
                <a:gd name="T5" fmla="*/ 65 h 101"/>
                <a:gd name="T6" fmla="*/ 59 w 92"/>
                <a:gd name="T7" fmla="*/ 65 h 101"/>
                <a:gd name="T8" fmla="*/ 49 w 92"/>
                <a:gd name="T9" fmla="*/ 39 h 101"/>
                <a:gd name="T10" fmla="*/ 45 w 92"/>
                <a:gd name="T11" fmla="*/ 22 h 101"/>
                <a:gd name="T12" fmla="*/ 45 w 92"/>
                <a:gd name="T13" fmla="*/ 22 h 101"/>
                <a:gd name="T14" fmla="*/ 35 w 92"/>
                <a:gd name="T15" fmla="*/ 0 h 101"/>
                <a:gd name="T16" fmla="*/ 56 w 92"/>
                <a:gd name="T17" fmla="*/ 0 h 101"/>
                <a:gd name="T18" fmla="*/ 92 w 92"/>
                <a:gd name="T19" fmla="*/ 101 h 101"/>
                <a:gd name="T20" fmla="*/ 71 w 92"/>
                <a:gd name="T21" fmla="*/ 101 h 101"/>
                <a:gd name="T22" fmla="*/ 64 w 92"/>
                <a:gd name="T23" fmla="*/ 80 h 101"/>
                <a:gd name="T24" fmla="*/ 26 w 92"/>
                <a:gd name="T25" fmla="*/ 80 h 101"/>
                <a:gd name="T26" fmla="*/ 19 w 92"/>
                <a:gd name="T27" fmla="*/ 101 h 101"/>
                <a:gd name="T28" fmla="*/ 0 w 92"/>
                <a:gd name="T29" fmla="*/ 101 h 101"/>
                <a:gd name="T30" fmla="*/ 35 w 92"/>
                <a:gd name="T3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 h="101">
                  <a:moveTo>
                    <a:pt x="45" y="22"/>
                  </a:moveTo>
                  <a:lnTo>
                    <a:pt x="40" y="39"/>
                  </a:lnTo>
                  <a:lnTo>
                    <a:pt x="31" y="65"/>
                  </a:lnTo>
                  <a:lnTo>
                    <a:pt x="59" y="65"/>
                  </a:lnTo>
                  <a:lnTo>
                    <a:pt x="49" y="39"/>
                  </a:lnTo>
                  <a:lnTo>
                    <a:pt x="45" y="22"/>
                  </a:lnTo>
                  <a:lnTo>
                    <a:pt x="45" y="22"/>
                  </a:lnTo>
                  <a:close/>
                  <a:moveTo>
                    <a:pt x="35" y="0"/>
                  </a:moveTo>
                  <a:lnTo>
                    <a:pt x="56" y="0"/>
                  </a:lnTo>
                  <a:lnTo>
                    <a:pt x="92" y="101"/>
                  </a:lnTo>
                  <a:lnTo>
                    <a:pt x="71" y="101"/>
                  </a:lnTo>
                  <a:lnTo>
                    <a:pt x="64" y="80"/>
                  </a:lnTo>
                  <a:lnTo>
                    <a:pt x="26" y="80"/>
                  </a:lnTo>
                  <a:lnTo>
                    <a:pt x="19" y="101"/>
                  </a:lnTo>
                  <a:lnTo>
                    <a:pt x="0" y="101"/>
                  </a:lnTo>
                  <a:lnTo>
                    <a:pt x="3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18"/>
            <p:cNvSpPr>
              <a:spLocks/>
            </p:cNvSpPr>
            <p:nvPr userDrawn="1"/>
          </p:nvSpPr>
          <p:spPr bwMode="auto">
            <a:xfrm>
              <a:off x="1306" y="1077"/>
              <a:ext cx="24" cy="34"/>
            </a:xfrm>
            <a:custGeom>
              <a:avLst/>
              <a:gdLst>
                <a:gd name="T0" fmla="*/ 0 w 71"/>
                <a:gd name="T1" fmla="*/ 0 h 101"/>
                <a:gd name="T2" fmla="*/ 71 w 71"/>
                <a:gd name="T3" fmla="*/ 0 h 101"/>
                <a:gd name="T4" fmla="*/ 71 w 71"/>
                <a:gd name="T5" fmla="*/ 17 h 101"/>
                <a:gd name="T6" fmla="*/ 46 w 71"/>
                <a:gd name="T7" fmla="*/ 17 h 101"/>
                <a:gd name="T8" fmla="*/ 46 w 71"/>
                <a:gd name="T9" fmla="*/ 101 h 101"/>
                <a:gd name="T10" fmla="*/ 26 w 71"/>
                <a:gd name="T11" fmla="*/ 101 h 101"/>
                <a:gd name="T12" fmla="*/ 26 w 71"/>
                <a:gd name="T13" fmla="*/ 17 h 101"/>
                <a:gd name="T14" fmla="*/ 0 w 71"/>
                <a:gd name="T15" fmla="*/ 17 h 101"/>
                <a:gd name="T16" fmla="*/ 0 w 71"/>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01">
                  <a:moveTo>
                    <a:pt x="0" y="0"/>
                  </a:moveTo>
                  <a:lnTo>
                    <a:pt x="71" y="0"/>
                  </a:lnTo>
                  <a:lnTo>
                    <a:pt x="71" y="17"/>
                  </a:lnTo>
                  <a:lnTo>
                    <a:pt x="46" y="17"/>
                  </a:lnTo>
                  <a:lnTo>
                    <a:pt x="46" y="101"/>
                  </a:lnTo>
                  <a:lnTo>
                    <a:pt x="26" y="101"/>
                  </a:lnTo>
                  <a:lnTo>
                    <a:pt x="26" y="17"/>
                  </a:lnTo>
                  <a:lnTo>
                    <a:pt x="0" y="17"/>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Rectangle 19"/>
            <p:cNvSpPr>
              <a:spLocks noChangeArrowheads="1"/>
            </p:cNvSpPr>
            <p:nvPr userDrawn="1"/>
          </p:nvSpPr>
          <p:spPr bwMode="auto">
            <a:xfrm>
              <a:off x="1337" y="1077"/>
              <a:ext cx="7" cy="34"/>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20"/>
            <p:cNvSpPr>
              <a:spLocks noEditPoints="1"/>
            </p:cNvSpPr>
            <p:nvPr userDrawn="1"/>
          </p:nvSpPr>
          <p:spPr bwMode="auto">
            <a:xfrm>
              <a:off x="1352" y="1077"/>
              <a:ext cx="31" cy="34"/>
            </a:xfrm>
            <a:custGeom>
              <a:avLst/>
              <a:gdLst>
                <a:gd name="T0" fmla="*/ 47 w 94"/>
                <a:gd name="T1" fmla="*/ 17 h 104"/>
                <a:gd name="T2" fmla="*/ 39 w 94"/>
                <a:gd name="T3" fmla="*/ 18 h 104"/>
                <a:gd name="T4" fmla="*/ 32 w 94"/>
                <a:gd name="T5" fmla="*/ 22 h 104"/>
                <a:gd name="T6" fmla="*/ 26 w 94"/>
                <a:gd name="T7" fmla="*/ 29 h 104"/>
                <a:gd name="T8" fmla="*/ 22 w 94"/>
                <a:gd name="T9" fmla="*/ 39 h 104"/>
                <a:gd name="T10" fmla="*/ 21 w 94"/>
                <a:gd name="T11" fmla="*/ 51 h 104"/>
                <a:gd name="T12" fmla="*/ 22 w 94"/>
                <a:gd name="T13" fmla="*/ 63 h 104"/>
                <a:gd name="T14" fmla="*/ 25 w 94"/>
                <a:gd name="T15" fmla="*/ 72 h 104"/>
                <a:gd name="T16" fmla="*/ 30 w 94"/>
                <a:gd name="T17" fmla="*/ 80 h 104"/>
                <a:gd name="T18" fmla="*/ 37 w 94"/>
                <a:gd name="T19" fmla="*/ 84 h 104"/>
                <a:gd name="T20" fmla="*/ 47 w 94"/>
                <a:gd name="T21" fmla="*/ 86 h 104"/>
                <a:gd name="T22" fmla="*/ 55 w 94"/>
                <a:gd name="T23" fmla="*/ 85 h 104"/>
                <a:gd name="T24" fmla="*/ 62 w 94"/>
                <a:gd name="T25" fmla="*/ 81 h 104"/>
                <a:gd name="T26" fmla="*/ 68 w 94"/>
                <a:gd name="T27" fmla="*/ 74 h 104"/>
                <a:gd name="T28" fmla="*/ 72 w 94"/>
                <a:gd name="T29" fmla="*/ 65 h 104"/>
                <a:gd name="T30" fmla="*/ 74 w 94"/>
                <a:gd name="T31" fmla="*/ 52 h 104"/>
                <a:gd name="T32" fmla="*/ 72 w 94"/>
                <a:gd name="T33" fmla="*/ 37 h 104"/>
                <a:gd name="T34" fmla="*/ 67 w 94"/>
                <a:gd name="T35" fmla="*/ 26 h 104"/>
                <a:gd name="T36" fmla="*/ 59 w 94"/>
                <a:gd name="T37" fmla="*/ 19 h 104"/>
                <a:gd name="T38" fmla="*/ 47 w 94"/>
                <a:gd name="T39" fmla="*/ 17 h 104"/>
                <a:gd name="T40" fmla="*/ 49 w 94"/>
                <a:gd name="T41" fmla="*/ 0 h 104"/>
                <a:gd name="T42" fmla="*/ 62 w 94"/>
                <a:gd name="T43" fmla="*/ 1 h 104"/>
                <a:gd name="T44" fmla="*/ 73 w 94"/>
                <a:gd name="T45" fmla="*/ 5 h 104"/>
                <a:gd name="T46" fmla="*/ 82 w 94"/>
                <a:gd name="T47" fmla="*/ 12 h 104"/>
                <a:gd name="T48" fmla="*/ 89 w 94"/>
                <a:gd name="T49" fmla="*/ 22 h 104"/>
                <a:gd name="T50" fmla="*/ 93 w 94"/>
                <a:gd name="T51" fmla="*/ 34 h 104"/>
                <a:gd name="T52" fmla="*/ 94 w 94"/>
                <a:gd name="T53" fmla="*/ 50 h 104"/>
                <a:gd name="T54" fmla="*/ 93 w 94"/>
                <a:gd name="T55" fmla="*/ 66 h 104"/>
                <a:gd name="T56" fmla="*/ 88 w 94"/>
                <a:gd name="T57" fmla="*/ 79 h 104"/>
                <a:gd name="T58" fmla="*/ 80 w 94"/>
                <a:gd name="T59" fmla="*/ 89 h 104"/>
                <a:gd name="T60" fmla="*/ 70 w 94"/>
                <a:gd name="T61" fmla="*/ 97 h 104"/>
                <a:gd name="T62" fmla="*/ 59 w 94"/>
                <a:gd name="T63" fmla="*/ 102 h 104"/>
                <a:gd name="T64" fmla="*/ 46 w 94"/>
                <a:gd name="T65" fmla="*/ 104 h 104"/>
                <a:gd name="T66" fmla="*/ 32 w 94"/>
                <a:gd name="T67" fmla="*/ 102 h 104"/>
                <a:gd name="T68" fmla="*/ 20 w 94"/>
                <a:gd name="T69" fmla="*/ 97 h 104"/>
                <a:gd name="T70" fmla="*/ 11 w 94"/>
                <a:gd name="T71" fmla="*/ 90 h 104"/>
                <a:gd name="T72" fmla="*/ 5 w 94"/>
                <a:gd name="T73" fmla="*/ 80 h 104"/>
                <a:gd name="T74" fmla="*/ 1 w 94"/>
                <a:gd name="T75" fmla="*/ 67 h 104"/>
                <a:gd name="T76" fmla="*/ 0 w 94"/>
                <a:gd name="T77" fmla="*/ 53 h 104"/>
                <a:gd name="T78" fmla="*/ 2 w 94"/>
                <a:gd name="T79" fmla="*/ 37 h 104"/>
                <a:gd name="T80" fmla="*/ 7 w 94"/>
                <a:gd name="T81" fmla="*/ 24 h 104"/>
                <a:gd name="T82" fmla="*/ 15 w 94"/>
                <a:gd name="T83" fmla="*/ 14 h 104"/>
                <a:gd name="T84" fmla="*/ 24 w 94"/>
                <a:gd name="T85" fmla="*/ 6 h 104"/>
                <a:gd name="T86" fmla="*/ 36 w 94"/>
                <a:gd name="T87" fmla="*/ 1 h 104"/>
                <a:gd name="T88" fmla="*/ 49 w 94"/>
                <a:gd name="T8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4" h="104">
                  <a:moveTo>
                    <a:pt x="47" y="17"/>
                  </a:moveTo>
                  <a:lnTo>
                    <a:pt x="39" y="18"/>
                  </a:lnTo>
                  <a:lnTo>
                    <a:pt x="32" y="22"/>
                  </a:lnTo>
                  <a:lnTo>
                    <a:pt x="26" y="29"/>
                  </a:lnTo>
                  <a:lnTo>
                    <a:pt x="22" y="39"/>
                  </a:lnTo>
                  <a:lnTo>
                    <a:pt x="21" y="51"/>
                  </a:lnTo>
                  <a:lnTo>
                    <a:pt x="22" y="63"/>
                  </a:lnTo>
                  <a:lnTo>
                    <a:pt x="25" y="72"/>
                  </a:lnTo>
                  <a:lnTo>
                    <a:pt x="30" y="80"/>
                  </a:lnTo>
                  <a:lnTo>
                    <a:pt x="37" y="84"/>
                  </a:lnTo>
                  <a:lnTo>
                    <a:pt x="47" y="86"/>
                  </a:lnTo>
                  <a:lnTo>
                    <a:pt x="55" y="85"/>
                  </a:lnTo>
                  <a:lnTo>
                    <a:pt x="62" y="81"/>
                  </a:lnTo>
                  <a:lnTo>
                    <a:pt x="68" y="74"/>
                  </a:lnTo>
                  <a:lnTo>
                    <a:pt x="72" y="65"/>
                  </a:lnTo>
                  <a:lnTo>
                    <a:pt x="74" y="52"/>
                  </a:lnTo>
                  <a:lnTo>
                    <a:pt x="72" y="37"/>
                  </a:lnTo>
                  <a:lnTo>
                    <a:pt x="67" y="26"/>
                  </a:lnTo>
                  <a:lnTo>
                    <a:pt x="59" y="19"/>
                  </a:lnTo>
                  <a:lnTo>
                    <a:pt x="47" y="17"/>
                  </a:lnTo>
                  <a:close/>
                  <a:moveTo>
                    <a:pt x="49" y="0"/>
                  </a:moveTo>
                  <a:lnTo>
                    <a:pt x="62" y="1"/>
                  </a:lnTo>
                  <a:lnTo>
                    <a:pt x="73" y="5"/>
                  </a:lnTo>
                  <a:lnTo>
                    <a:pt x="82" y="12"/>
                  </a:lnTo>
                  <a:lnTo>
                    <a:pt x="89" y="22"/>
                  </a:lnTo>
                  <a:lnTo>
                    <a:pt x="93" y="34"/>
                  </a:lnTo>
                  <a:lnTo>
                    <a:pt x="94" y="50"/>
                  </a:lnTo>
                  <a:lnTo>
                    <a:pt x="93" y="66"/>
                  </a:lnTo>
                  <a:lnTo>
                    <a:pt x="88" y="79"/>
                  </a:lnTo>
                  <a:lnTo>
                    <a:pt x="80" y="89"/>
                  </a:lnTo>
                  <a:lnTo>
                    <a:pt x="70" y="97"/>
                  </a:lnTo>
                  <a:lnTo>
                    <a:pt x="59" y="102"/>
                  </a:lnTo>
                  <a:lnTo>
                    <a:pt x="46" y="104"/>
                  </a:lnTo>
                  <a:lnTo>
                    <a:pt x="32" y="102"/>
                  </a:lnTo>
                  <a:lnTo>
                    <a:pt x="20" y="97"/>
                  </a:lnTo>
                  <a:lnTo>
                    <a:pt x="11" y="90"/>
                  </a:lnTo>
                  <a:lnTo>
                    <a:pt x="5" y="80"/>
                  </a:lnTo>
                  <a:lnTo>
                    <a:pt x="1" y="67"/>
                  </a:lnTo>
                  <a:lnTo>
                    <a:pt x="0" y="53"/>
                  </a:lnTo>
                  <a:lnTo>
                    <a:pt x="2" y="37"/>
                  </a:lnTo>
                  <a:lnTo>
                    <a:pt x="7" y="24"/>
                  </a:lnTo>
                  <a:lnTo>
                    <a:pt x="15" y="14"/>
                  </a:lnTo>
                  <a:lnTo>
                    <a:pt x="24" y="6"/>
                  </a:lnTo>
                  <a:lnTo>
                    <a:pt x="36" y="1"/>
                  </a:lnTo>
                  <a:lnTo>
                    <a:pt x="4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21"/>
            <p:cNvSpPr>
              <a:spLocks/>
            </p:cNvSpPr>
            <p:nvPr userDrawn="1"/>
          </p:nvSpPr>
          <p:spPr bwMode="auto">
            <a:xfrm>
              <a:off x="1390" y="1077"/>
              <a:ext cx="28" cy="34"/>
            </a:xfrm>
            <a:custGeom>
              <a:avLst/>
              <a:gdLst>
                <a:gd name="T0" fmla="*/ 0 w 83"/>
                <a:gd name="T1" fmla="*/ 0 h 101"/>
                <a:gd name="T2" fmla="*/ 25 w 83"/>
                <a:gd name="T3" fmla="*/ 0 h 101"/>
                <a:gd name="T4" fmla="*/ 53 w 83"/>
                <a:gd name="T5" fmla="*/ 48 h 101"/>
                <a:gd name="T6" fmla="*/ 65 w 83"/>
                <a:gd name="T7" fmla="*/ 72 h 101"/>
                <a:gd name="T8" fmla="*/ 65 w 83"/>
                <a:gd name="T9" fmla="*/ 60 h 101"/>
                <a:gd name="T10" fmla="*/ 64 w 83"/>
                <a:gd name="T11" fmla="*/ 45 h 101"/>
                <a:gd name="T12" fmla="*/ 64 w 83"/>
                <a:gd name="T13" fmla="*/ 32 h 101"/>
                <a:gd name="T14" fmla="*/ 64 w 83"/>
                <a:gd name="T15" fmla="*/ 0 h 101"/>
                <a:gd name="T16" fmla="*/ 83 w 83"/>
                <a:gd name="T17" fmla="*/ 0 h 101"/>
                <a:gd name="T18" fmla="*/ 83 w 83"/>
                <a:gd name="T19" fmla="*/ 101 h 101"/>
                <a:gd name="T20" fmla="*/ 58 w 83"/>
                <a:gd name="T21" fmla="*/ 101 h 101"/>
                <a:gd name="T22" fmla="*/ 29 w 83"/>
                <a:gd name="T23" fmla="*/ 50 h 101"/>
                <a:gd name="T24" fmla="*/ 18 w 83"/>
                <a:gd name="T25" fmla="*/ 28 h 101"/>
                <a:gd name="T26" fmla="*/ 18 w 83"/>
                <a:gd name="T27" fmla="*/ 39 h 101"/>
                <a:gd name="T28" fmla="*/ 19 w 83"/>
                <a:gd name="T29" fmla="*/ 52 h 101"/>
                <a:gd name="T30" fmla="*/ 19 w 83"/>
                <a:gd name="T31" fmla="*/ 65 h 101"/>
                <a:gd name="T32" fmla="*/ 19 w 83"/>
                <a:gd name="T33" fmla="*/ 101 h 101"/>
                <a:gd name="T34" fmla="*/ 0 w 83"/>
                <a:gd name="T35" fmla="*/ 101 h 101"/>
                <a:gd name="T36" fmla="*/ 0 w 83"/>
                <a:gd name="T3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1">
                  <a:moveTo>
                    <a:pt x="0" y="0"/>
                  </a:moveTo>
                  <a:lnTo>
                    <a:pt x="25" y="0"/>
                  </a:lnTo>
                  <a:lnTo>
                    <a:pt x="53" y="48"/>
                  </a:lnTo>
                  <a:lnTo>
                    <a:pt x="65" y="72"/>
                  </a:lnTo>
                  <a:lnTo>
                    <a:pt x="65" y="60"/>
                  </a:lnTo>
                  <a:lnTo>
                    <a:pt x="64" y="45"/>
                  </a:lnTo>
                  <a:lnTo>
                    <a:pt x="64" y="32"/>
                  </a:lnTo>
                  <a:lnTo>
                    <a:pt x="64" y="0"/>
                  </a:lnTo>
                  <a:lnTo>
                    <a:pt x="83" y="0"/>
                  </a:lnTo>
                  <a:lnTo>
                    <a:pt x="83" y="101"/>
                  </a:lnTo>
                  <a:lnTo>
                    <a:pt x="58" y="101"/>
                  </a:lnTo>
                  <a:lnTo>
                    <a:pt x="29" y="50"/>
                  </a:lnTo>
                  <a:lnTo>
                    <a:pt x="18" y="28"/>
                  </a:lnTo>
                  <a:lnTo>
                    <a:pt x="18" y="39"/>
                  </a:lnTo>
                  <a:lnTo>
                    <a:pt x="19" y="52"/>
                  </a:lnTo>
                  <a:lnTo>
                    <a:pt x="19" y="65"/>
                  </a:lnTo>
                  <a:lnTo>
                    <a:pt x="19" y="101"/>
                  </a:lnTo>
                  <a:lnTo>
                    <a:pt x="0" y="10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22"/>
            <p:cNvSpPr>
              <a:spLocks noEditPoints="1"/>
            </p:cNvSpPr>
            <p:nvPr userDrawn="1"/>
          </p:nvSpPr>
          <p:spPr bwMode="auto">
            <a:xfrm>
              <a:off x="1425" y="1077"/>
              <a:ext cx="31" cy="34"/>
            </a:xfrm>
            <a:custGeom>
              <a:avLst/>
              <a:gdLst>
                <a:gd name="T0" fmla="*/ 45 w 93"/>
                <a:gd name="T1" fmla="*/ 22 h 101"/>
                <a:gd name="T2" fmla="*/ 40 w 93"/>
                <a:gd name="T3" fmla="*/ 39 h 101"/>
                <a:gd name="T4" fmla="*/ 31 w 93"/>
                <a:gd name="T5" fmla="*/ 65 h 101"/>
                <a:gd name="T6" fmla="*/ 60 w 93"/>
                <a:gd name="T7" fmla="*/ 65 h 101"/>
                <a:gd name="T8" fmla="*/ 49 w 93"/>
                <a:gd name="T9" fmla="*/ 39 h 101"/>
                <a:gd name="T10" fmla="*/ 45 w 93"/>
                <a:gd name="T11" fmla="*/ 22 h 101"/>
                <a:gd name="T12" fmla="*/ 45 w 93"/>
                <a:gd name="T13" fmla="*/ 22 h 101"/>
                <a:gd name="T14" fmla="*/ 35 w 93"/>
                <a:gd name="T15" fmla="*/ 0 h 101"/>
                <a:gd name="T16" fmla="*/ 57 w 93"/>
                <a:gd name="T17" fmla="*/ 0 h 101"/>
                <a:gd name="T18" fmla="*/ 93 w 93"/>
                <a:gd name="T19" fmla="*/ 101 h 101"/>
                <a:gd name="T20" fmla="*/ 72 w 93"/>
                <a:gd name="T21" fmla="*/ 101 h 101"/>
                <a:gd name="T22" fmla="*/ 65 w 93"/>
                <a:gd name="T23" fmla="*/ 80 h 101"/>
                <a:gd name="T24" fmla="*/ 26 w 93"/>
                <a:gd name="T25" fmla="*/ 80 h 101"/>
                <a:gd name="T26" fmla="*/ 19 w 93"/>
                <a:gd name="T27" fmla="*/ 101 h 101"/>
                <a:gd name="T28" fmla="*/ 0 w 93"/>
                <a:gd name="T29" fmla="*/ 101 h 101"/>
                <a:gd name="T30" fmla="*/ 35 w 93"/>
                <a:gd name="T3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101">
                  <a:moveTo>
                    <a:pt x="45" y="22"/>
                  </a:moveTo>
                  <a:lnTo>
                    <a:pt x="40" y="39"/>
                  </a:lnTo>
                  <a:lnTo>
                    <a:pt x="31" y="65"/>
                  </a:lnTo>
                  <a:lnTo>
                    <a:pt x="60" y="65"/>
                  </a:lnTo>
                  <a:lnTo>
                    <a:pt x="49" y="39"/>
                  </a:lnTo>
                  <a:lnTo>
                    <a:pt x="45" y="22"/>
                  </a:lnTo>
                  <a:lnTo>
                    <a:pt x="45" y="22"/>
                  </a:lnTo>
                  <a:close/>
                  <a:moveTo>
                    <a:pt x="35" y="0"/>
                  </a:moveTo>
                  <a:lnTo>
                    <a:pt x="57" y="0"/>
                  </a:lnTo>
                  <a:lnTo>
                    <a:pt x="93" y="101"/>
                  </a:lnTo>
                  <a:lnTo>
                    <a:pt x="72" y="101"/>
                  </a:lnTo>
                  <a:lnTo>
                    <a:pt x="65" y="80"/>
                  </a:lnTo>
                  <a:lnTo>
                    <a:pt x="26" y="80"/>
                  </a:lnTo>
                  <a:lnTo>
                    <a:pt x="19" y="101"/>
                  </a:lnTo>
                  <a:lnTo>
                    <a:pt x="0" y="101"/>
                  </a:lnTo>
                  <a:lnTo>
                    <a:pt x="3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23"/>
            <p:cNvSpPr>
              <a:spLocks/>
            </p:cNvSpPr>
            <p:nvPr userDrawn="1"/>
          </p:nvSpPr>
          <p:spPr bwMode="auto">
            <a:xfrm>
              <a:off x="1463" y="1077"/>
              <a:ext cx="18" cy="34"/>
            </a:xfrm>
            <a:custGeom>
              <a:avLst/>
              <a:gdLst>
                <a:gd name="T0" fmla="*/ 0 w 52"/>
                <a:gd name="T1" fmla="*/ 0 h 101"/>
                <a:gd name="T2" fmla="*/ 19 w 52"/>
                <a:gd name="T3" fmla="*/ 0 h 101"/>
                <a:gd name="T4" fmla="*/ 19 w 52"/>
                <a:gd name="T5" fmla="*/ 84 h 101"/>
                <a:gd name="T6" fmla="*/ 52 w 52"/>
                <a:gd name="T7" fmla="*/ 84 h 101"/>
                <a:gd name="T8" fmla="*/ 52 w 52"/>
                <a:gd name="T9" fmla="*/ 101 h 101"/>
                <a:gd name="T10" fmla="*/ 0 w 52"/>
                <a:gd name="T11" fmla="*/ 101 h 101"/>
                <a:gd name="T12" fmla="*/ 0 w 52"/>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52" h="101">
                  <a:moveTo>
                    <a:pt x="0" y="0"/>
                  </a:moveTo>
                  <a:lnTo>
                    <a:pt x="19" y="0"/>
                  </a:lnTo>
                  <a:lnTo>
                    <a:pt x="19" y="84"/>
                  </a:lnTo>
                  <a:lnTo>
                    <a:pt x="52" y="84"/>
                  </a:lnTo>
                  <a:lnTo>
                    <a:pt x="52" y="101"/>
                  </a:lnTo>
                  <a:lnTo>
                    <a:pt x="0" y="10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24"/>
            <p:cNvSpPr>
              <a:spLocks/>
            </p:cNvSpPr>
            <p:nvPr userDrawn="1"/>
          </p:nvSpPr>
          <p:spPr bwMode="auto">
            <a:xfrm>
              <a:off x="1501" y="1077"/>
              <a:ext cx="18" cy="34"/>
            </a:xfrm>
            <a:custGeom>
              <a:avLst/>
              <a:gdLst>
                <a:gd name="T0" fmla="*/ 0 w 52"/>
                <a:gd name="T1" fmla="*/ 0 h 101"/>
                <a:gd name="T2" fmla="*/ 19 w 52"/>
                <a:gd name="T3" fmla="*/ 0 h 101"/>
                <a:gd name="T4" fmla="*/ 19 w 52"/>
                <a:gd name="T5" fmla="*/ 84 h 101"/>
                <a:gd name="T6" fmla="*/ 52 w 52"/>
                <a:gd name="T7" fmla="*/ 84 h 101"/>
                <a:gd name="T8" fmla="*/ 52 w 52"/>
                <a:gd name="T9" fmla="*/ 101 h 101"/>
                <a:gd name="T10" fmla="*/ 0 w 52"/>
                <a:gd name="T11" fmla="*/ 101 h 101"/>
                <a:gd name="T12" fmla="*/ 0 w 52"/>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52" h="101">
                  <a:moveTo>
                    <a:pt x="0" y="0"/>
                  </a:moveTo>
                  <a:lnTo>
                    <a:pt x="19" y="0"/>
                  </a:lnTo>
                  <a:lnTo>
                    <a:pt x="19" y="84"/>
                  </a:lnTo>
                  <a:lnTo>
                    <a:pt x="52" y="84"/>
                  </a:lnTo>
                  <a:lnTo>
                    <a:pt x="52" y="101"/>
                  </a:lnTo>
                  <a:lnTo>
                    <a:pt x="0" y="10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25"/>
            <p:cNvSpPr>
              <a:spLocks noEditPoints="1"/>
            </p:cNvSpPr>
            <p:nvPr userDrawn="1"/>
          </p:nvSpPr>
          <p:spPr bwMode="auto">
            <a:xfrm>
              <a:off x="1526" y="1077"/>
              <a:ext cx="31" cy="34"/>
            </a:xfrm>
            <a:custGeom>
              <a:avLst/>
              <a:gdLst>
                <a:gd name="T0" fmla="*/ 46 w 93"/>
                <a:gd name="T1" fmla="*/ 22 h 101"/>
                <a:gd name="T2" fmla="*/ 41 w 93"/>
                <a:gd name="T3" fmla="*/ 39 h 101"/>
                <a:gd name="T4" fmla="*/ 32 w 93"/>
                <a:gd name="T5" fmla="*/ 65 h 101"/>
                <a:gd name="T6" fmla="*/ 60 w 93"/>
                <a:gd name="T7" fmla="*/ 65 h 101"/>
                <a:gd name="T8" fmla="*/ 50 w 93"/>
                <a:gd name="T9" fmla="*/ 39 h 101"/>
                <a:gd name="T10" fmla="*/ 46 w 93"/>
                <a:gd name="T11" fmla="*/ 22 h 101"/>
                <a:gd name="T12" fmla="*/ 46 w 93"/>
                <a:gd name="T13" fmla="*/ 22 h 101"/>
                <a:gd name="T14" fmla="*/ 35 w 93"/>
                <a:gd name="T15" fmla="*/ 0 h 101"/>
                <a:gd name="T16" fmla="*/ 57 w 93"/>
                <a:gd name="T17" fmla="*/ 0 h 101"/>
                <a:gd name="T18" fmla="*/ 93 w 93"/>
                <a:gd name="T19" fmla="*/ 101 h 101"/>
                <a:gd name="T20" fmla="*/ 72 w 93"/>
                <a:gd name="T21" fmla="*/ 101 h 101"/>
                <a:gd name="T22" fmla="*/ 65 w 93"/>
                <a:gd name="T23" fmla="*/ 80 h 101"/>
                <a:gd name="T24" fmla="*/ 26 w 93"/>
                <a:gd name="T25" fmla="*/ 80 h 101"/>
                <a:gd name="T26" fmla="*/ 19 w 93"/>
                <a:gd name="T27" fmla="*/ 101 h 101"/>
                <a:gd name="T28" fmla="*/ 0 w 93"/>
                <a:gd name="T29" fmla="*/ 101 h 101"/>
                <a:gd name="T30" fmla="*/ 35 w 93"/>
                <a:gd name="T3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101">
                  <a:moveTo>
                    <a:pt x="46" y="22"/>
                  </a:moveTo>
                  <a:lnTo>
                    <a:pt x="41" y="39"/>
                  </a:lnTo>
                  <a:lnTo>
                    <a:pt x="32" y="65"/>
                  </a:lnTo>
                  <a:lnTo>
                    <a:pt x="60" y="65"/>
                  </a:lnTo>
                  <a:lnTo>
                    <a:pt x="50" y="39"/>
                  </a:lnTo>
                  <a:lnTo>
                    <a:pt x="46" y="22"/>
                  </a:lnTo>
                  <a:lnTo>
                    <a:pt x="46" y="22"/>
                  </a:lnTo>
                  <a:close/>
                  <a:moveTo>
                    <a:pt x="35" y="0"/>
                  </a:moveTo>
                  <a:lnTo>
                    <a:pt x="57" y="0"/>
                  </a:lnTo>
                  <a:lnTo>
                    <a:pt x="93" y="101"/>
                  </a:lnTo>
                  <a:lnTo>
                    <a:pt x="72" y="101"/>
                  </a:lnTo>
                  <a:lnTo>
                    <a:pt x="65" y="80"/>
                  </a:lnTo>
                  <a:lnTo>
                    <a:pt x="26" y="80"/>
                  </a:lnTo>
                  <a:lnTo>
                    <a:pt x="19" y="101"/>
                  </a:lnTo>
                  <a:lnTo>
                    <a:pt x="0" y="101"/>
                  </a:lnTo>
                  <a:lnTo>
                    <a:pt x="3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26"/>
            <p:cNvSpPr>
              <a:spLocks noEditPoints="1"/>
            </p:cNvSpPr>
            <p:nvPr userDrawn="1"/>
          </p:nvSpPr>
          <p:spPr bwMode="auto">
            <a:xfrm>
              <a:off x="1564" y="1077"/>
              <a:ext cx="23" cy="34"/>
            </a:xfrm>
            <a:custGeom>
              <a:avLst/>
              <a:gdLst>
                <a:gd name="T0" fmla="*/ 28 w 70"/>
                <a:gd name="T1" fmla="*/ 56 h 101"/>
                <a:gd name="T2" fmla="*/ 26 w 70"/>
                <a:gd name="T3" fmla="*/ 56 h 101"/>
                <a:gd name="T4" fmla="*/ 24 w 70"/>
                <a:gd name="T5" fmla="*/ 56 h 101"/>
                <a:gd name="T6" fmla="*/ 22 w 70"/>
                <a:gd name="T7" fmla="*/ 57 h 101"/>
                <a:gd name="T8" fmla="*/ 20 w 70"/>
                <a:gd name="T9" fmla="*/ 57 h 101"/>
                <a:gd name="T10" fmla="*/ 20 w 70"/>
                <a:gd name="T11" fmla="*/ 85 h 101"/>
                <a:gd name="T12" fmla="*/ 22 w 70"/>
                <a:gd name="T13" fmla="*/ 85 h 101"/>
                <a:gd name="T14" fmla="*/ 26 w 70"/>
                <a:gd name="T15" fmla="*/ 85 h 101"/>
                <a:gd name="T16" fmla="*/ 30 w 70"/>
                <a:gd name="T17" fmla="*/ 85 h 101"/>
                <a:gd name="T18" fmla="*/ 38 w 70"/>
                <a:gd name="T19" fmla="*/ 84 h 101"/>
                <a:gd name="T20" fmla="*/ 44 w 70"/>
                <a:gd name="T21" fmla="*/ 81 h 101"/>
                <a:gd name="T22" fmla="*/ 48 w 70"/>
                <a:gd name="T23" fmla="*/ 77 h 101"/>
                <a:gd name="T24" fmla="*/ 49 w 70"/>
                <a:gd name="T25" fmla="*/ 70 h 101"/>
                <a:gd name="T26" fmla="*/ 47 w 70"/>
                <a:gd name="T27" fmla="*/ 64 h 101"/>
                <a:gd name="T28" fmla="*/ 43 w 70"/>
                <a:gd name="T29" fmla="*/ 60 h 101"/>
                <a:gd name="T30" fmla="*/ 37 w 70"/>
                <a:gd name="T31" fmla="*/ 57 h 101"/>
                <a:gd name="T32" fmla="*/ 28 w 70"/>
                <a:gd name="T33" fmla="*/ 56 h 101"/>
                <a:gd name="T34" fmla="*/ 31 w 70"/>
                <a:gd name="T35" fmla="*/ 15 h 101"/>
                <a:gd name="T36" fmla="*/ 25 w 70"/>
                <a:gd name="T37" fmla="*/ 15 h 101"/>
                <a:gd name="T38" fmla="*/ 20 w 70"/>
                <a:gd name="T39" fmla="*/ 16 h 101"/>
                <a:gd name="T40" fmla="*/ 20 w 70"/>
                <a:gd name="T41" fmla="*/ 42 h 101"/>
                <a:gd name="T42" fmla="*/ 23 w 70"/>
                <a:gd name="T43" fmla="*/ 42 h 101"/>
                <a:gd name="T44" fmla="*/ 27 w 70"/>
                <a:gd name="T45" fmla="*/ 42 h 101"/>
                <a:gd name="T46" fmla="*/ 38 w 70"/>
                <a:gd name="T47" fmla="*/ 40 h 101"/>
                <a:gd name="T48" fmla="*/ 45 w 70"/>
                <a:gd name="T49" fmla="*/ 35 h 101"/>
                <a:gd name="T50" fmla="*/ 47 w 70"/>
                <a:gd name="T51" fmla="*/ 28 h 101"/>
                <a:gd name="T52" fmla="*/ 46 w 70"/>
                <a:gd name="T53" fmla="*/ 23 h 101"/>
                <a:gd name="T54" fmla="*/ 44 w 70"/>
                <a:gd name="T55" fmla="*/ 19 h 101"/>
                <a:gd name="T56" fmla="*/ 39 w 70"/>
                <a:gd name="T57" fmla="*/ 16 h 101"/>
                <a:gd name="T58" fmla="*/ 31 w 70"/>
                <a:gd name="T59" fmla="*/ 15 h 101"/>
                <a:gd name="T60" fmla="*/ 34 w 70"/>
                <a:gd name="T61" fmla="*/ 0 h 101"/>
                <a:gd name="T62" fmla="*/ 48 w 70"/>
                <a:gd name="T63" fmla="*/ 1 h 101"/>
                <a:gd name="T64" fmla="*/ 59 w 70"/>
                <a:gd name="T65" fmla="*/ 6 h 101"/>
                <a:gd name="T66" fmla="*/ 65 w 70"/>
                <a:gd name="T67" fmla="*/ 14 h 101"/>
                <a:gd name="T68" fmla="*/ 68 w 70"/>
                <a:gd name="T69" fmla="*/ 25 h 101"/>
                <a:gd name="T70" fmla="*/ 66 w 70"/>
                <a:gd name="T71" fmla="*/ 34 h 101"/>
                <a:gd name="T72" fmla="*/ 60 w 70"/>
                <a:gd name="T73" fmla="*/ 42 h 101"/>
                <a:gd name="T74" fmla="*/ 52 w 70"/>
                <a:gd name="T75" fmla="*/ 47 h 101"/>
                <a:gd name="T76" fmla="*/ 52 w 70"/>
                <a:gd name="T77" fmla="*/ 47 h 101"/>
                <a:gd name="T78" fmla="*/ 60 w 70"/>
                <a:gd name="T79" fmla="*/ 51 h 101"/>
                <a:gd name="T80" fmla="*/ 65 w 70"/>
                <a:gd name="T81" fmla="*/ 56 h 101"/>
                <a:gd name="T82" fmla="*/ 68 w 70"/>
                <a:gd name="T83" fmla="*/ 62 h 101"/>
                <a:gd name="T84" fmla="*/ 70 w 70"/>
                <a:gd name="T85" fmla="*/ 70 h 101"/>
                <a:gd name="T86" fmla="*/ 69 w 70"/>
                <a:gd name="T87" fmla="*/ 77 h 101"/>
                <a:gd name="T88" fmla="*/ 66 w 70"/>
                <a:gd name="T89" fmla="*/ 85 h 101"/>
                <a:gd name="T90" fmla="*/ 61 w 70"/>
                <a:gd name="T91" fmla="*/ 91 h 101"/>
                <a:gd name="T92" fmla="*/ 53 w 70"/>
                <a:gd name="T93" fmla="*/ 96 h 101"/>
                <a:gd name="T94" fmla="*/ 43 w 70"/>
                <a:gd name="T95" fmla="*/ 100 h 101"/>
                <a:gd name="T96" fmla="*/ 29 w 70"/>
                <a:gd name="T97" fmla="*/ 101 h 101"/>
                <a:gd name="T98" fmla="*/ 17 w 70"/>
                <a:gd name="T99" fmla="*/ 101 h 101"/>
                <a:gd name="T100" fmla="*/ 0 w 70"/>
                <a:gd name="T101" fmla="*/ 101 h 101"/>
                <a:gd name="T102" fmla="*/ 0 w 70"/>
                <a:gd name="T103" fmla="*/ 0 h 101"/>
                <a:gd name="T104" fmla="*/ 16 w 70"/>
                <a:gd name="T105" fmla="*/ 0 h 101"/>
                <a:gd name="T106" fmla="*/ 34 w 70"/>
                <a:gd name="T10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0" h="101">
                  <a:moveTo>
                    <a:pt x="28" y="56"/>
                  </a:moveTo>
                  <a:lnTo>
                    <a:pt x="26" y="56"/>
                  </a:lnTo>
                  <a:lnTo>
                    <a:pt x="24" y="56"/>
                  </a:lnTo>
                  <a:lnTo>
                    <a:pt x="22" y="57"/>
                  </a:lnTo>
                  <a:lnTo>
                    <a:pt x="20" y="57"/>
                  </a:lnTo>
                  <a:lnTo>
                    <a:pt x="20" y="85"/>
                  </a:lnTo>
                  <a:lnTo>
                    <a:pt x="22" y="85"/>
                  </a:lnTo>
                  <a:lnTo>
                    <a:pt x="26" y="85"/>
                  </a:lnTo>
                  <a:lnTo>
                    <a:pt x="30" y="85"/>
                  </a:lnTo>
                  <a:lnTo>
                    <a:pt x="38" y="84"/>
                  </a:lnTo>
                  <a:lnTo>
                    <a:pt x="44" y="81"/>
                  </a:lnTo>
                  <a:lnTo>
                    <a:pt x="48" y="77"/>
                  </a:lnTo>
                  <a:lnTo>
                    <a:pt x="49" y="70"/>
                  </a:lnTo>
                  <a:lnTo>
                    <a:pt x="47" y="64"/>
                  </a:lnTo>
                  <a:lnTo>
                    <a:pt x="43" y="60"/>
                  </a:lnTo>
                  <a:lnTo>
                    <a:pt x="37" y="57"/>
                  </a:lnTo>
                  <a:lnTo>
                    <a:pt x="28" y="56"/>
                  </a:lnTo>
                  <a:close/>
                  <a:moveTo>
                    <a:pt x="31" y="15"/>
                  </a:moveTo>
                  <a:lnTo>
                    <a:pt x="25" y="15"/>
                  </a:lnTo>
                  <a:lnTo>
                    <a:pt x="20" y="16"/>
                  </a:lnTo>
                  <a:lnTo>
                    <a:pt x="20" y="42"/>
                  </a:lnTo>
                  <a:lnTo>
                    <a:pt x="23" y="42"/>
                  </a:lnTo>
                  <a:lnTo>
                    <a:pt x="27" y="42"/>
                  </a:lnTo>
                  <a:lnTo>
                    <a:pt x="38" y="40"/>
                  </a:lnTo>
                  <a:lnTo>
                    <a:pt x="45" y="35"/>
                  </a:lnTo>
                  <a:lnTo>
                    <a:pt x="47" y="28"/>
                  </a:lnTo>
                  <a:lnTo>
                    <a:pt x="46" y="23"/>
                  </a:lnTo>
                  <a:lnTo>
                    <a:pt x="44" y="19"/>
                  </a:lnTo>
                  <a:lnTo>
                    <a:pt x="39" y="16"/>
                  </a:lnTo>
                  <a:lnTo>
                    <a:pt x="31" y="15"/>
                  </a:lnTo>
                  <a:close/>
                  <a:moveTo>
                    <a:pt x="34" y="0"/>
                  </a:moveTo>
                  <a:lnTo>
                    <a:pt x="48" y="1"/>
                  </a:lnTo>
                  <a:lnTo>
                    <a:pt x="59" y="6"/>
                  </a:lnTo>
                  <a:lnTo>
                    <a:pt x="65" y="14"/>
                  </a:lnTo>
                  <a:lnTo>
                    <a:pt x="68" y="25"/>
                  </a:lnTo>
                  <a:lnTo>
                    <a:pt x="66" y="34"/>
                  </a:lnTo>
                  <a:lnTo>
                    <a:pt x="60" y="42"/>
                  </a:lnTo>
                  <a:lnTo>
                    <a:pt x="52" y="47"/>
                  </a:lnTo>
                  <a:lnTo>
                    <a:pt x="52" y="47"/>
                  </a:lnTo>
                  <a:lnTo>
                    <a:pt x="60" y="51"/>
                  </a:lnTo>
                  <a:lnTo>
                    <a:pt x="65" y="56"/>
                  </a:lnTo>
                  <a:lnTo>
                    <a:pt x="68" y="62"/>
                  </a:lnTo>
                  <a:lnTo>
                    <a:pt x="70" y="70"/>
                  </a:lnTo>
                  <a:lnTo>
                    <a:pt x="69" y="77"/>
                  </a:lnTo>
                  <a:lnTo>
                    <a:pt x="66" y="85"/>
                  </a:lnTo>
                  <a:lnTo>
                    <a:pt x="61" y="91"/>
                  </a:lnTo>
                  <a:lnTo>
                    <a:pt x="53" y="96"/>
                  </a:lnTo>
                  <a:lnTo>
                    <a:pt x="43" y="100"/>
                  </a:lnTo>
                  <a:lnTo>
                    <a:pt x="29" y="101"/>
                  </a:lnTo>
                  <a:lnTo>
                    <a:pt x="17" y="101"/>
                  </a:lnTo>
                  <a:lnTo>
                    <a:pt x="0" y="101"/>
                  </a:lnTo>
                  <a:lnTo>
                    <a:pt x="0" y="0"/>
                  </a:lnTo>
                  <a:lnTo>
                    <a:pt x="16" y="0"/>
                  </a:lnTo>
                  <a:lnTo>
                    <a:pt x="34"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27"/>
            <p:cNvSpPr>
              <a:spLocks noEditPoints="1"/>
            </p:cNvSpPr>
            <p:nvPr userDrawn="1"/>
          </p:nvSpPr>
          <p:spPr bwMode="auto">
            <a:xfrm>
              <a:off x="1594" y="1077"/>
              <a:ext cx="31" cy="34"/>
            </a:xfrm>
            <a:custGeom>
              <a:avLst/>
              <a:gdLst>
                <a:gd name="T0" fmla="*/ 47 w 94"/>
                <a:gd name="T1" fmla="*/ 17 h 104"/>
                <a:gd name="T2" fmla="*/ 39 w 94"/>
                <a:gd name="T3" fmla="*/ 18 h 104"/>
                <a:gd name="T4" fmla="*/ 32 w 94"/>
                <a:gd name="T5" fmla="*/ 22 h 104"/>
                <a:gd name="T6" fmla="*/ 26 w 94"/>
                <a:gd name="T7" fmla="*/ 29 h 104"/>
                <a:gd name="T8" fmla="*/ 22 w 94"/>
                <a:gd name="T9" fmla="*/ 39 h 104"/>
                <a:gd name="T10" fmla="*/ 20 w 94"/>
                <a:gd name="T11" fmla="*/ 51 h 104"/>
                <a:gd name="T12" fmla="*/ 21 w 94"/>
                <a:gd name="T13" fmla="*/ 63 h 104"/>
                <a:gd name="T14" fmla="*/ 25 w 94"/>
                <a:gd name="T15" fmla="*/ 72 h 104"/>
                <a:gd name="T16" fmla="*/ 30 w 94"/>
                <a:gd name="T17" fmla="*/ 80 h 104"/>
                <a:gd name="T18" fmla="*/ 37 w 94"/>
                <a:gd name="T19" fmla="*/ 84 h 104"/>
                <a:gd name="T20" fmla="*/ 47 w 94"/>
                <a:gd name="T21" fmla="*/ 86 h 104"/>
                <a:gd name="T22" fmla="*/ 54 w 94"/>
                <a:gd name="T23" fmla="*/ 85 h 104"/>
                <a:gd name="T24" fmla="*/ 62 w 94"/>
                <a:gd name="T25" fmla="*/ 81 h 104"/>
                <a:gd name="T26" fmla="*/ 68 w 94"/>
                <a:gd name="T27" fmla="*/ 74 h 104"/>
                <a:gd name="T28" fmla="*/ 72 w 94"/>
                <a:gd name="T29" fmla="*/ 65 h 104"/>
                <a:gd name="T30" fmla="*/ 74 w 94"/>
                <a:gd name="T31" fmla="*/ 52 h 104"/>
                <a:gd name="T32" fmla="*/ 72 w 94"/>
                <a:gd name="T33" fmla="*/ 37 h 104"/>
                <a:gd name="T34" fmla="*/ 67 w 94"/>
                <a:gd name="T35" fmla="*/ 26 h 104"/>
                <a:gd name="T36" fmla="*/ 58 w 94"/>
                <a:gd name="T37" fmla="*/ 19 h 104"/>
                <a:gd name="T38" fmla="*/ 47 w 94"/>
                <a:gd name="T39" fmla="*/ 17 h 104"/>
                <a:gd name="T40" fmla="*/ 49 w 94"/>
                <a:gd name="T41" fmla="*/ 0 h 104"/>
                <a:gd name="T42" fmla="*/ 61 w 94"/>
                <a:gd name="T43" fmla="*/ 1 h 104"/>
                <a:gd name="T44" fmla="*/ 72 w 94"/>
                <a:gd name="T45" fmla="*/ 5 h 104"/>
                <a:gd name="T46" fmla="*/ 81 w 94"/>
                <a:gd name="T47" fmla="*/ 12 h 104"/>
                <a:gd name="T48" fmla="*/ 88 w 94"/>
                <a:gd name="T49" fmla="*/ 22 h 104"/>
                <a:gd name="T50" fmla="*/ 93 w 94"/>
                <a:gd name="T51" fmla="*/ 34 h 104"/>
                <a:gd name="T52" fmla="*/ 94 w 94"/>
                <a:gd name="T53" fmla="*/ 50 h 104"/>
                <a:gd name="T54" fmla="*/ 92 w 94"/>
                <a:gd name="T55" fmla="*/ 66 h 104"/>
                <a:gd name="T56" fmla="*/ 88 w 94"/>
                <a:gd name="T57" fmla="*/ 79 h 104"/>
                <a:gd name="T58" fmla="*/ 80 w 94"/>
                <a:gd name="T59" fmla="*/ 89 h 104"/>
                <a:gd name="T60" fmla="*/ 70 w 94"/>
                <a:gd name="T61" fmla="*/ 97 h 104"/>
                <a:gd name="T62" fmla="*/ 58 w 94"/>
                <a:gd name="T63" fmla="*/ 102 h 104"/>
                <a:gd name="T64" fmla="*/ 45 w 94"/>
                <a:gd name="T65" fmla="*/ 104 h 104"/>
                <a:gd name="T66" fmla="*/ 31 w 94"/>
                <a:gd name="T67" fmla="*/ 102 h 104"/>
                <a:gd name="T68" fmla="*/ 20 w 94"/>
                <a:gd name="T69" fmla="*/ 97 h 104"/>
                <a:gd name="T70" fmla="*/ 11 w 94"/>
                <a:gd name="T71" fmla="*/ 90 h 104"/>
                <a:gd name="T72" fmla="*/ 5 w 94"/>
                <a:gd name="T73" fmla="*/ 80 h 104"/>
                <a:gd name="T74" fmla="*/ 1 w 94"/>
                <a:gd name="T75" fmla="*/ 67 h 104"/>
                <a:gd name="T76" fmla="*/ 0 w 94"/>
                <a:gd name="T77" fmla="*/ 53 h 104"/>
                <a:gd name="T78" fmla="*/ 2 w 94"/>
                <a:gd name="T79" fmla="*/ 37 h 104"/>
                <a:gd name="T80" fmla="*/ 7 w 94"/>
                <a:gd name="T81" fmla="*/ 24 h 104"/>
                <a:gd name="T82" fmla="*/ 14 w 94"/>
                <a:gd name="T83" fmla="*/ 14 h 104"/>
                <a:gd name="T84" fmla="*/ 24 w 94"/>
                <a:gd name="T85" fmla="*/ 6 h 104"/>
                <a:gd name="T86" fmla="*/ 36 w 94"/>
                <a:gd name="T87" fmla="*/ 1 h 104"/>
                <a:gd name="T88" fmla="*/ 49 w 94"/>
                <a:gd name="T8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4" h="104">
                  <a:moveTo>
                    <a:pt x="47" y="17"/>
                  </a:moveTo>
                  <a:lnTo>
                    <a:pt x="39" y="18"/>
                  </a:lnTo>
                  <a:lnTo>
                    <a:pt x="32" y="22"/>
                  </a:lnTo>
                  <a:lnTo>
                    <a:pt x="26" y="29"/>
                  </a:lnTo>
                  <a:lnTo>
                    <a:pt x="22" y="39"/>
                  </a:lnTo>
                  <a:lnTo>
                    <a:pt x="20" y="51"/>
                  </a:lnTo>
                  <a:lnTo>
                    <a:pt x="21" y="63"/>
                  </a:lnTo>
                  <a:lnTo>
                    <a:pt x="25" y="72"/>
                  </a:lnTo>
                  <a:lnTo>
                    <a:pt x="30" y="80"/>
                  </a:lnTo>
                  <a:lnTo>
                    <a:pt x="37" y="84"/>
                  </a:lnTo>
                  <a:lnTo>
                    <a:pt x="47" y="86"/>
                  </a:lnTo>
                  <a:lnTo>
                    <a:pt x="54" y="85"/>
                  </a:lnTo>
                  <a:lnTo>
                    <a:pt x="62" y="81"/>
                  </a:lnTo>
                  <a:lnTo>
                    <a:pt x="68" y="74"/>
                  </a:lnTo>
                  <a:lnTo>
                    <a:pt x="72" y="65"/>
                  </a:lnTo>
                  <a:lnTo>
                    <a:pt x="74" y="52"/>
                  </a:lnTo>
                  <a:lnTo>
                    <a:pt x="72" y="37"/>
                  </a:lnTo>
                  <a:lnTo>
                    <a:pt x="67" y="26"/>
                  </a:lnTo>
                  <a:lnTo>
                    <a:pt x="58" y="19"/>
                  </a:lnTo>
                  <a:lnTo>
                    <a:pt x="47" y="17"/>
                  </a:lnTo>
                  <a:close/>
                  <a:moveTo>
                    <a:pt x="49" y="0"/>
                  </a:moveTo>
                  <a:lnTo>
                    <a:pt x="61" y="1"/>
                  </a:lnTo>
                  <a:lnTo>
                    <a:pt x="72" y="5"/>
                  </a:lnTo>
                  <a:lnTo>
                    <a:pt x="81" y="12"/>
                  </a:lnTo>
                  <a:lnTo>
                    <a:pt x="88" y="22"/>
                  </a:lnTo>
                  <a:lnTo>
                    <a:pt x="93" y="34"/>
                  </a:lnTo>
                  <a:lnTo>
                    <a:pt x="94" y="50"/>
                  </a:lnTo>
                  <a:lnTo>
                    <a:pt x="92" y="66"/>
                  </a:lnTo>
                  <a:lnTo>
                    <a:pt x="88" y="79"/>
                  </a:lnTo>
                  <a:lnTo>
                    <a:pt x="80" y="89"/>
                  </a:lnTo>
                  <a:lnTo>
                    <a:pt x="70" y="97"/>
                  </a:lnTo>
                  <a:lnTo>
                    <a:pt x="58" y="102"/>
                  </a:lnTo>
                  <a:lnTo>
                    <a:pt x="45" y="104"/>
                  </a:lnTo>
                  <a:lnTo>
                    <a:pt x="31" y="102"/>
                  </a:lnTo>
                  <a:lnTo>
                    <a:pt x="20" y="97"/>
                  </a:lnTo>
                  <a:lnTo>
                    <a:pt x="11" y="90"/>
                  </a:lnTo>
                  <a:lnTo>
                    <a:pt x="5" y="80"/>
                  </a:lnTo>
                  <a:lnTo>
                    <a:pt x="1" y="67"/>
                  </a:lnTo>
                  <a:lnTo>
                    <a:pt x="0" y="53"/>
                  </a:lnTo>
                  <a:lnTo>
                    <a:pt x="2" y="37"/>
                  </a:lnTo>
                  <a:lnTo>
                    <a:pt x="7" y="24"/>
                  </a:lnTo>
                  <a:lnTo>
                    <a:pt x="14" y="14"/>
                  </a:lnTo>
                  <a:lnTo>
                    <a:pt x="24" y="6"/>
                  </a:lnTo>
                  <a:lnTo>
                    <a:pt x="36" y="1"/>
                  </a:lnTo>
                  <a:lnTo>
                    <a:pt x="4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28"/>
            <p:cNvSpPr>
              <a:spLocks noEditPoints="1"/>
            </p:cNvSpPr>
            <p:nvPr userDrawn="1"/>
          </p:nvSpPr>
          <p:spPr bwMode="auto">
            <a:xfrm>
              <a:off x="1633" y="1077"/>
              <a:ext cx="24" cy="34"/>
            </a:xfrm>
            <a:custGeom>
              <a:avLst/>
              <a:gdLst>
                <a:gd name="T0" fmla="*/ 26 w 71"/>
                <a:gd name="T1" fmla="*/ 15 h 101"/>
                <a:gd name="T2" fmla="*/ 22 w 71"/>
                <a:gd name="T3" fmla="*/ 16 h 101"/>
                <a:gd name="T4" fmla="*/ 19 w 71"/>
                <a:gd name="T5" fmla="*/ 16 h 101"/>
                <a:gd name="T6" fmla="*/ 19 w 71"/>
                <a:gd name="T7" fmla="*/ 45 h 101"/>
                <a:gd name="T8" fmla="*/ 20 w 71"/>
                <a:gd name="T9" fmla="*/ 45 h 101"/>
                <a:gd name="T10" fmla="*/ 23 w 71"/>
                <a:gd name="T11" fmla="*/ 45 h 101"/>
                <a:gd name="T12" fmla="*/ 26 w 71"/>
                <a:gd name="T13" fmla="*/ 45 h 101"/>
                <a:gd name="T14" fmla="*/ 36 w 71"/>
                <a:gd name="T15" fmla="*/ 43 h 101"/>
                <a:gd name="T16" fmla="*/ 42 w 71"/>
                <a:gd name="T17" fmla="*/ 38 h 101"/>
                <a:gd name="T18" fmla="*/ 44 w 71"/>
                <a:gd name="T19" fmla="*/ 30 h 101"/>
                <a:gd name="T20" fmla="*/ 42 w 71"/>
                <a:gd name="T21" fmla="*/ 22 h 101"/>
                <a:gd name="T22" fmla="*/ 36 w 71"/>
                <a:gd name="T23" fmla="*/ 17 h 101"/>
                <a:gd name="T24" fmla="*/ 26 w 71"/>
                <a:gd name="T25" fmla="*/ 15 h 101"/>
                <a:gd name="T26" fmla="*/ 28 w 71"/>
                <a:gd name="T27" fmla="*/ 0 h 101"/>
                <a:gd name="T28" fmla="*/ 40 w 71"/>
                <a:gd name="T29" fmla="*/ 1 h 101"/>
                <a:gd name="T30" fmla="*/ 51 w 71"/>
                <a:gd name="T31" fmla="*/ 4 h 101"/>
                <a:gd name="T32" fmla="*/ 58 w 71"/>
                <a:gd name="T33" fmla="*/ 9 h 101"/>
                <a:gd name="T34" fmla="*/ 63 w 71"/>
                <a:gd name="T35" fmla="*/ 17 h 101"/>
                <a:gd name="T36" fmla="*/ 64 w 71"/>
                <a:gd name="T37" fmla="*/ 28 h 101"/>
                <a:gd name="T38" fmla="*/ 63 w 71"/>
                <a:gd name="T39" fmla="*/ 38 h 101"/>
                <a:gd name="T40" fmla="*/ 57 w 71"/>
                <a:gd name="T41" fmla="*/ 47 h 101"/>
                <a:gd name="T42" fmla="*/ 49 w 71"/>
                <a:gd name="T43" fmla="*/ 53 h 101"/>
                <a:gd name="T44" fmla="*/ 39 w 71"/>
                <a:gd name="T45" fmla="*/ 56 h 101"/>
                <a:gd name="T46" fmla="*/ 43 w 71"/>
                <a:gd name="T47" fmla="*/ 62 h 101"/>
                <a:gd name="T48" fmla="*/ 47 w 71"/>
                <a:gd name="T49" fmla="*/ 67 h 101"/>
                <a:gd name="T50" fmla="*/ 71 w 71"/>
                <a:gd name="T51" fmla="*/ 101 h 101"/>
                <a:gd name="T52" fmla="*/ 47 w 71"/>
                <a:gd name="T53" fmla="*/ 101 h 101"/>
                <a:gd name="T54" fmla="*/ 19 w 71"/>
                <a:gd name="T55" fmla="*/ 59 h 101"/>
                <a:gd name="T56" fmla="*/ 19 w 71"/>
                <a:gd name="T57" fmla="*/ 59 h 101"/>
                <a:gd name="T58" fmla="*/ 19 w 71"/>
                <a:gd name="T59" fmla="*/ 101 h 101"/>
                <a:gd name="T60" fmla="*/ 0 w 71"/>
                <a:gd name="T61" fmla="*/ 101 h 101"/>
                <a:gd name="T62" fmla="*/ 0 w 71"/>
                <a:gd name="T63" fmla="*/ 0 h 101"/>
                <a:gd name="T64" fmla="*/ 12 w 71"/>
                <a:gd name="T65" fmla="*/ 0 h 101"/>
                <a:gd name="T66" fmla="*/ 28 w 71"/>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 h="101">
                  <a:moveTo>
                    <a:pt x="26" y="15"/>
                  </a:moveTo>
                  <a:lnTo>
                    <a:pt x="22" y="16"/>
                  </a:lnTo>
                  <a:lnTo>
                    <a:pt x="19" y="16"/>
                  </a:lnTo>
                  <a:lnTo>
                    <a:pt x="19" y="45"/>
                  </a:lnTo>
                  <a:lnTo>
                    <a:pt x="20" y="45"/>
                  </a:lnTo>
                  <a:lnTo>
                    <a:pt x="23" y="45"/>
                  </a:lnTo>
                  <a:lnTo>
                    <a:pt x="26" y="45"/>
                  </a:lnTo>
                  <a:lnTo>
                    <a:pt x="36" y="43"/>
                  </a:lnTo>
                  <a:lnTo>
                    <a:pt x="42" y="38"/>
                  </a:lnTo>
                  <a:lnTo>
                    <a:pt x="44" y="30"/>
                  </a:lnTo>
                  <a:lnTo>
                    <a:pt x="42" y="22"/>
                  </a:lnTo>
                  <a:lnTo>
                    <a:pt x="36" y="17"/>
                  </a:lnTo>
                  <a:lnTo>
                    <a:pt x="26" y="15"/>
                  </a:lnTo>
                  <a:close/>
                  <a:moveTo>
                    <a:pt x="28" y="0"/>
                  </a:moveTo>
                  <a:lnTo>
                    <a:pt x="40" y="1"/>
                  </a:lnTo>
                  <a:lnTo>
                    <a:pt x="51" y="4"/>
                  </a:lnTo>
                  <a:lnTo>
                    <a:pt x="58" y="9"/>
                  </a:lnTo>
                  <a:lnTo>
                    <a:pt x="63" y="17"/>
                  </a:lnTo>
                  <a:lnTo>
                    <a:pt x="64" y="28"/>
                  </a:lnTo>
                  <a:lnTo>
                    <a:pt x="63" y="38"/>
                  </a:lnTo>
                  <a:lnTo>
                    <a:pt x="57" y="47"/>
                  </a:lnTo>
                  <a:lnTo>
                    <a:pt x="49" y="53"/>
                  </a:lnTo>
                  <a:lnTo>
                    <a:pt x="39" y="56"/>
                  </a:lnTo>
                  <a:lnTo>
                    <a:pt x="43" y="62"/>
                  </a:lnTo>
                  <a:lnTo>
                    <a:pt x="47" y="67"/>
                  </a:lnTo>
                  <a:lnTo>
                    <a:pt x="71" y="101"/>
                  </a:lnTo>
                  <a:lnTo>
                    <a:pt x="47" y="101"/>
                  </a:lnTo>
                  <a:lnTo>
                    <a:pt x="19" y="59"/>
                  </a:lnTo>
                  <a:lnTo>
                    <a:pt x="19" y="59"/>
                  </a:lnTo>
                  <a:lnTo>
                    <a:pt x="19" y="101"/>
                  </a:lnTo>
                  <a:lnTo>
                    <a:pt x="0" y="101"/>
                  </a:lnTo>
                  <a:lnTo>
                    <a:pt x="0" y="0"/>
                  </a:lnTo>
                  <a:lnTo>
                    <a:pt x="12" y="0"/>
                  </a:lnTo>
                  <a:lnTo>
                    <a:pt x="2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29"/>
            <p:cNvSpPr>
              <a:spLocks noEditPoints="1"/>
            </p:cNvSpPr>
            <p:nvPr userDrawn="1"/>
          </p:nvSpPr>
          <p:spPr bwMode="auto">
            <a:xfrm>
              <a:off x="1722" y="1077"/>
              <a:ext cx="31" cy="34"/>
            </a:xfrm>
            <a:custGeom>
              <a:avLst/>
              <a:gdLst>
                <a:gd name="T0" fmla="*/ 47 w 95"/>
                <a:gd name="T1" fmla="*/ 17 h 104"/>
                <a:gd name="T2" fmla="*/ 39 w 95"/>
                <a:gd name="T3" fmla="*/ 18 h 104"/>
                <a:gd name="T4" fmla="*/ 32 w 95"/>
                <a:gd name="T5" fmla="*/ 22 h 104"/>
                <a:gd name="T6" fmla="*/ 26 w 95"/>
                <a:gd name="T7" fmla="*/ 29 h 104"/>
                <a:gd name="T8" fmla="*/ 22 w 95"/>
                <a:gd name="T9" fmla="*/ 39 h 104"/>
                <a:gd name="T10" fmla="*/ 21 w 95"/>
                <a:gd name="T11" fmla="*/ 51 h 104"/>
                <a:gd name="T12" fmla="*/ 22 w 95"/>
                <a:gd name="T13" fmla="*/ 63 h 104"/>
                <a:gd name="T14" fmla="*/ 25 w 95"/>
                <a:gd name="T15" fmla="*/ 72 h 104"/>
                <a:gd name="T16" fmla="*/ 30 w 95"/>
                <a:gd name="T17" fmla="*/ 80 h 104"/>
                <a:gd name="T18" fmla="*/ 38 w 95"/>
                <a:gd name="T19" fmla="*/ 84 h 104"/>
                <a:gd name="T20" fmla="*/ 47 w 95"/>
                <a:gd name="T21" fmla="*/ 86 h 104"/>
                <a:gd name="T22" fmla="*/ 55 w 95"/>
                <a:gd name="T23" fmla="*/ 85 h 104"/>
                <a:gd name="T24" fmla="*/ 62 w 95"/>
                <a:gd name="T25" fmla="*/ 81 h 104"/>
                <a:gd name="T26" fmla="*/ 68 w 95"/>
                <a:gd name="T27" fmla="*/ 74 h 104"/>
                <a:gd name="T28" fmla="*/ 73 w 95"/>
                <a:gd name="T29" fmla="*/ 65 h 104"/>
                <a:gd name="T30" fmla="*/ 74 w 95"/>
                <a:gd name="T31" fmla="*/ 52 h 104"/>
                <a:gd name="T32" fmla="*/ 72 w 95"/>
                <a:gd name="T33" fmla="*/ 37 h 104"/>
                <a:gd name="T34" fmla="*/ 67 w 95"/>
                <a:gd name="T35" fmla="*/ 26 h 104"/>
                <a:gd name="T36" fmla="*/ 59 w 95"/>
                <a:gd name="T37" fmla="*/ 19 h 104"/>
                <a:gd name="T38" fmla="*/ 47 w 95"/>
                <a:gd name="T39" fmla="*/ 17 h 104"/>
                <a:gd name="T40" fmla="*/ 49 w 95"/>
                <a:gd name="T41" fmla="*/ 0 h 104"/>
                <a:gd name="T42" fmla="*/ 62 w 95"/>
                <a:gd name="T43" fmla="*/ 1 h 104"/>
                <a:gd name="T44" fmla="*/ 73 w 95"/>
                <a:gd name="T45" fmla="*/ 5 h 104"/>
                <a:gd name="T46" fmla="*/ 82 w 95"/>
                <a:gd name="T47" fmla="*/ 12 h 104"/>
                <a:gd name="T48" fmla="*/ 89 w 95"/>
                <a:gd name="T49" fmla="*/ 22 h 104"/>
                <a:gd name="T50" fmla="*/ 93 w 95"/>
                <a:gd name="T51" fmla="*/ 34 h 104"/>
                <a:gd name="T52" fmla="*/ 95 w 95"/>
                <a:gd name="T53" fmla="*/ 50 h 104"/>
                <a:gd name="T54" fmla="*/ 93 w 95"/>
                <a:gd name="T55" fmla="*/ 66 h 104"/>
                <a:gd name="T56" fmla="*/ 88 w 95"/>
                <a:gd name="T57" fmla="*/ 79 h 104"/>
                <a:gd name="T58" fmla="*/ 80 w 95"/>
                <a:gd name="T59" fmla="*/ 89 h 104"/>
                <a:gd name="T60" fmla="*/ 70 w 95"/>
                <a:gd name="T61" fmla="*/ 97 h 104"/>
                <a:gd name="T62" fmla="*/ 59 w 95"/>
                <a:gd name="T63" fmla="*/ 102 h 104"/>
                <a:gd name="T64" fmla="*/ 46 w 95"/>
                <a:gd name="T65" fmla="*/ 104 h 104"/>
                <a:gd name="T66" fmla="*/ 32 w 95"/>
                <a:gd name="T67" fmla="*/ 102 h 104"/>
                <a:gd name="T68" fmla="*/ 20 w 95"/>
                <a:gd name="T69" fmla="*/ 97 h 104"/>
                <a:gd name="T70" fmla="*/ 12 w 95"/>
                <a:gd name="T71" fmla="*/ 90 h 104"/>
                <a:gd name="T72" fmla="*/ 5 w 95"/>
                <a:gd name="T73" fmla="*/ 80 h 104"/>
                <a:gd name="T74" fmla="*/ 2 w 95"/>
                <a:gd name="T75" fmla="*/ 67 h 104"/>
                <a:gd name="T76" fmla="*/ 0 w 95"/>
                <a:gd name="T77" fmla="*/ 53 h 104"/>
                <a:gd name="T78" fmla="*/ 2 w 95"/>
                <a:gd name="T79" fmla="*/ 37 h 104"/>
                <a:gd name="T80" fmla="*/ 7 w 95"/>
                <a:gd name="T81" fmla="*/ 24 h 104"/>
                <a:gd name="T82" fmla="*/ 15 w 95"/>
                <a:gd name="T83" fmla="*/ 14 h 104"/>
                <a:gd name="T84" fmla="*/ 25 w 95"/>
                <a:gd name="T85" fmla="*/ 6 h 104"/>
                <a:gd name="T86" fmla="*/ 36 w 95"/>
                <a:gd name="T87" fmla="*/ 1 h 104"/>
                <a:gd name="T88" fmla="*/ 49 w 95"/>
                <a:gd name="T8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5" h="104">
                  <a:moveTo>
                    <a:pt x="47" y="17"/>
                  </a:moveTo>
                  <a:lnTo>
                    <a:pt x="39" y="18"/>
                  </a:lnTo>
                  <a:lnTo>
                    <a:pt x="32" y="22"/>
                  </a:lnTo>
                  <a:lnTo>
                    <a:pt x="26" y="29"/>
                  </a:lnTo>
                  <a:lnTo>
                    <a:pt x="22" y="39"/>
                  </a:lnTo>
                  <a:lnTo>
                    <a:pt x="21" y="51"/>
                  </a:lnTo>
                  <a:lnTo>
                    <a:pt x="22" y="63"/>
                  </a:lnTo>
                  <a:lnTo>
                    <a:pt x="25" y="72"/>
                  </a:lnTo>
                  <a:lnTo>
                    <a:pt x="30" y="80"/>
                  </a:lnTo>
                  <a:lnTo>
                    <a:pt x="38" y="84"/>
                  </a:lnTo>
                  <a:lnTo>
                    <a:pt x="47" y="86"/>
                  </a:lnTo>
                  <a:lnTo>
                    <a:pt x="55" y="85"/>
                  </a:lnTo>
                  <a:lnTo>
                    <a:pt x="62" y="81"/>
                  </a:lnTo>
                  <a:lnTo>
                    <a:pt x="68" y="74"/>
                  </a:lnTo>
                  <a:lnTo>
                    <a:pt x="73" y="65"/>
                  </a:lnTo>
                  <a:lnTo>
                    <a:pt x="74" y="52"/>
                  </a:lnTo>
                  <a:lnTo>
                    <a:pt x="72" y="37"/>
                  </a:lnTo>
                  <a:lnTo>
                    <a:pt x="67" y="26"/>
                  </a:lnTo>
                  <a:lnTo>
                    <a:pt x="59" y="19"/>
                  </a:lnTo>
                  <a:lnTo>
                    <a:pt x="47" y="17"/>
                  </a:lnTo>
                  <a:close/>
                  <a:moveTo>
                    <a:pt x="49" y="0"/>
                  </a:moveTo>
                  <a:lnTo>
                    <a:pt x="62" y="1"/>
                  </a:lnTo>
                  <a:lnTo>
                    <a:pt x="73" y="5"/>
                  </a:lnTo>
                  <a:lnTo>
                    <a:pt x="82" y="12"/>
                  </a:lnTo>
                  <a:lnTo>
                    <a:pt x="89" y="22"/>
                  </a:lnTo>
                  <a:lnTo>
                    <a:pt x="93" y="34"/>
                  </a:lnTo>
                  <a:lnTo>
                    <a:pt x="95" y="50"/>
                  </a:lnTo>
                  <a:lnTo>
                    <a:pt x="93" y="66"/>
                  </a:lnTo>
                  <a:lnTo>
                    <a:pt x="88" y="79"/>
                  </a:lnTo>
                  <a:lnTo>
                    <a:pt x="80" y="89"/>
                  </a:lnTo>
                  <a:lnTo>
                    <a:pt x="70" y="97"/>
                  </a:lnTo>
                  <a:lnTo>
                    <a:pt x="59" y="102"/>
                  </a:lnTo>
                  <a:lnTo>
                    <a:pt x="46" y="104"/>
                  </a:lnTo>
                  <a:lnTo>
                    <a:pt x="32" y="102"/>
                  </a:lnTo>
                  <a:lnTo>
                    <a:pt x="20" y="97"/>
                  </a:lnTo>
                  <a:lnTo>
                    <a:pt x="12" y="90"/>
                  </a:lnTo>
                  <a:lnTo>
                    <a:pt x="5" y="80"/>
                  </a:lnTo>
                  <a:lnTo>
                    <a:pt x="2" y="67"/>
                  </a:lnTo>
                  <a:lnTo>
                    <a:pt x="0" y="53"/>
                  </a:lnTo>
                  <a:lnTo>
                    <a:pt x="2" y="37"/>
                  </a:lnTo>
                  <a:lnTo>
                    <a:pt x="7" y="24"/>
                  </a:lnTo>
                  <a:lnTo>
                    <a:pt x="15" y="14"/>
                  </a:lnTo>
                  <a:lnTo>
                    <a:pt x="25" y="6"/>
                  </a:lnTo>
                  <a:lnTo>
                    <a:pt x="36" y="1"/>
                  </a:lnTo>
                  <a:lnTo>
                    <a:pt x="4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30"/>
            <p:cNvSpPr>
              <a:spLocks noEditPoints="1"/>
            </p:cNvSpPr>
            <p:nvPr userDrawn="1"/>
          </p:nvSpPr>
          <p:spPr bwMode="auto">
            <a:xfrm>
              <a:off x="1760" y="1077"/>
              <a:ext cx="24" cy="34"/>
            </a:xfrm>
            <a:custGeom>
              <a:avLst/>
              <a:gdLst>
                <a:gd name="T0" fmla="*/ 27 w 72"/>
                <a:gd name="T1" fmla="*/ 15 h 101"/>
                <a:gd name="T2" fmla="*/ 23 w 72"/>
                <a:gd name="T3" fmla="*/ 16 h 101"/>
                <a:gd name="T4" fmla="*/ 19 w 72"/>
                <a:gd name="T5" fmla="*/ 16 h 101"/>
                <a:gd name="T6" fmla="*/ 19 w 72"/>
                <a:gd name="T7" fmla="*/ 45 h 101"/>
                <a:gd name="T8" fmla="*/ 22 w 72"/>
                <a:gd name="T9" fmla="*/ 45 h 101"/>
                <a:gd name="T10" fmla="*/ 26 w 72"/>
                <a:gd name="T11" fmla="*/ 45 h 101"/>
                <a:gd name="T12" fmla="*/ 36 w 72"/>
                <a:gd name="T13" fmla="*/ 43 h 101"/>
                <a:gd name="T14" fmla="*/ 42 w 72"/>
                <a:gd name="T15" fmla="*/ 38 h 101"/>
                <a:gd name="T16" fmla="*/ 45 w 72"/>
                <a:gd name="T17" fmla="*/ 30 h 101"/>
                <a:gd name="T18" fmla="*/ 43 w 72"/>
                <a:gd name="T19" fmla="*/ 22 h 101"/>
                <a:gd name="T20" fmla="*/ 37 w 72"/>
                <a:gd name="T21" fmla="*/ 17 h 101"/>
                <a:gd name="T22" fmla="*/ 27 w 72"/>
                <a:gd name="T23" fmla="*/ 15 h 101"/>
                <a:gd name="T24" fmla="*/ 29 w 72"/>
                <a:gd name="T25" fmla="*/ 0 h 101"/>
                <a:gd name="T26" fmla="*/ 41 w 72"/>
                <a:gd name="T27" fmla="*/ 1 h 101"/>
                <a:gd name="T28" fmla="*/ 51 w 72"/>
                <a:gd name="T29" fmla="*/ 4 h 101"/>
                <a:gd name="T30" fmla="*/ 58 w 72"/>
                <a:gd name="T31" fmla="*/ 9 h 101"/>
                <a:gd name="T32" fmla="*/ 63 w 72"/>
                <a:gd name="T33" fmla="*/ 17 h 101"/>
                <a:gd name="T34" fmla="*/ 65 w 72"/>
                <a:gd name="T35" fmla="*/ 28 h 101"/>
                <a:gd name="T36" fmla="*/ 63 w 72"/>
                <a:gd name="T37" fmla="*/ 38 h 101"/>
                <a:gd name="T38" fmla="*/ 58 w 72"/>
                <a:gd name="T39" fmla="*/ 47 h 101"/>
                <a:gd name="T40" fmla="*/ 50 w 72"/>
                <a:gd name="T41" fmla="*/ 53 h 101"/>
                <a:gd name="T42" fmla="*/ 39 w 72"/>
                <a:gd name="T43" fmla="*/ 56 h 101"/>
                <a:gd name="T44" fmla="*/ 44 w 72"/>
                <a:gd name="T45" fmla="*/ 62 h 101"/>
                <a:gd name="T46" fmla="*/ 48 w 72"/>
                <a:gd name="T47" fmla="*/ 67 h 101"/>
                <a:gd name="T48" fmla="*/ 72 w 72"/>
                <a:gd name="T49" fmla="*/ 101 h 101"/>
                <a:gd name="T50" fmla="*/ 48 w 72"/>
                <a:gd name="T51" fmla="*/ 101 h 101"/>
                <a:gd name="T52" fmla="*/ 20 w 72"/>
                <a:gd name="T53" fmla="*/ 59 h 101"/>
                <a:gd name="T54" fmla="*/ 19 w 72"/>
                <a:gd name="T55" fmla="*/ 59 h 101"/>
                <a:gd name="T56" fmla="*/ 19 w 72"/>
                <a:gd name="T57" fmla="*/ 101 h 101"/>
                <a:gd name="T58" fmla="*/ 0 w 72"/>
                <a:gd name="T59" fmla="*/ 101 h 101"/>
                <a:gd name="T60" fmla="*/ 0 w 72"/>
                <a:gd name="T61" fmla="*/ 0 h 101"/>
                <a:gd name="T62" fmla="*/ 13 w 72"/>
                <a:gd name="T63" fmla="*/ 0 h 101"/>
                <a:gd name="T64" fmla="*/ 29 w 72"/>
                <a:gd name="T6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01">
                  <a:moveTo>
                    <a:pt x="27" y="15"/>
                  </a:moveTo>
                  <a:lnTo>
                    <a:pt x="23" y="16"/>
                  </a:lnTo>
                  <a:lnTo>
                    <a:pt x="19" y="16"/>
                  </a:lnTo>
                  <a:lnTo>
                    <a:pt x="19" y="45"/>
                  </a:lnTo>
                  <a:lnTo>
                    <a:pt x="22" y="45"/>
                  </a:lnTo>
                  <a:lnTo>
                    <a:pt x="26" y="45"/>
                  </a:lnTo>
                  <a:lnTo>
                    <a:pt x="36" y="43"/>
                  </a:lnTo>
                  <a:lnTo>
                    <a:pt x="42" y="38"/>
                  </a:lnTo>
                  <a:lnTo>
                    <a:pt x="45" y="30"/>
                  </a:lnTo>
                  <a:lnTo>
                    <a:pt x="43" y="22"/>
                  </a:lnTo>
                  <a:lnTo>
                    <a:pt x="37" y="17"/>
                  </a:lnTo>
                  <a:lnTo>
                    <a:pt x="27" y="15"/>
                  </a:lnTo>
                  <a:close/>
                  <a:moveTo>
                    <a:pt x="29" y="0"/>
                  </a:moveTo>
                  <a:lnTo>
                    <a:pt x="41" y="1"/>
                  </a:lnTo>
                  <a:lnTo>
                    <a:pt x="51" y="4"/>
                  </a:lnTo>
                  <a:lnTo>
                    <a:pt x="58" y="9"/>
                  </a:lnTo>
                  <a:lnTo>
                    <a:pt x="63" y="17"/>
                  </a:lnTo>
                  <a:lnTo>
                    <a:pt x="65" y="28"/>
                  </a:lnTo>
                  <a:lnTo>
                    <a:pt x="63" y="38"/>
                  </a:lnTo>
                  <a:lnTo>
                    <a:pt x="58" y="47"/>
                  </a:lnTo>
                  <a:lnTo>
                    <a:pt x="50" y="53"/>
                  </a:lnTo>
                  <a:lnTo>
                    <a:pt x="39" y="56"/>
                  </a:lnTo>
                  <a:lnTo>
                    <a:pt x="44" y="62"/>
                  </a:lnTo>
                  <a:lnTo>
                    <a:pt x="48" y="67"/>
                  </a:lnTo>
                  <a:lnTo>
                    <a:pt x="72" y="101"/>
                  </a:lnTo>
                  <a:lnTo>
                    <a:pt x="48" y="101"/>
                  </a:lnTo>
                  <a:lnTo>
                    <a:pt x="20" y="59"/>
                  </a:lnTo>
                  <a:lnTo>
                    <a:pt x="19" y="59"/>
                  </a:lnTo>
                  <a:lnTo>
                    <a:pt x="19" y="101"/>
                  </a:lnTo>
                  <a:lnTo>
                    <a:pt x="0" y="101"/>
                  </a:lnTo>
                  <a:lnTo>
                    <a:pt x="0" y="0"/>
                  </a:lnTo>
                  <a:lnTo>
                    <a:pt x="13" y="0"/>
                  </a:lnTo>
                  <a:lnTo>
                    <a:pt x="2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31"/>
            <p:cNvSpPr>
              <a:spLocks noEditPoints="1"/>
            </p:cNvSpPr>
            <p:nvPr userDrawn="1"/>
          </p:nvSpPr>
          <p:spPr bwMode="auto">
            <a:xfrm>
              <a:off x="1662" y="1077"/>
              <a:ext cx="30" cy="34"/>
            </a:xfrm>
            <a:custGeom>
              <a:avLst/>
              <a:gdLst>
                <a:gd name="T0" fmla="*/ 45 w 92"/>
                <a:gd name="T1" fmla="*/ 22 h 101"/>
                <a:gd name="T2" fmla="*/ 40 w 92"/>
                <a:gd name="T3" fmla="*/ 39 h 101"/>
                <a:gd name="T4" fmla="*/ 31 w 92"/>
                <a:gd name="T5" fmla="*/ 65 h 101"/>
                <a:gd name="T6" fmla="*/ 59 w 92"/>
                <a:gd name="T7" fmla="*/ 65 h 101"/>
                <a:gd name="T8" fmla="*/ 50 w 92"/>
                <a:gd name="T9" fmla="*/ 39 h 101"/>
                <a:gd name="T10" fmla="*/ 45 w 92"/>
                <a:gd name="T11" fmla="*/ 22 h 101"/>
                <a:gd name="T12" fmla="*/ 45 w 92"/>
                <a:gd name="T13" fmla="*/ 22 h 101"/>
                <a:gd name="T14" fmla="*/ 35 w 92"/>
                <a:gd name="T15" fmla="*/ 0 h 101"/>
                <a:gd name="T16" fmla="*/ 57 w 92"/>
                <a:gd name="T17" fmla="*/ 0 h 101"/>
                <a:gd name="T18" fmla="*/ 92 w 92"/>
                <a:gd name="T19" fmla="*/ 101 h 101"/>
                <a:gd name="T20" fmla="*/ 71 w 92"/>
                <a:gd name="T21" fmla="*/ 101 h 101"/>
                <a:gd name="T22" fmla="*/ 64 w 92"/>
                <a:gd name="T23" fmla="*/ 80 h 101"/>
                <a:gd name="T24" fmla="*/ 26 w 92"/>
                <a:gd name="T25" fmla="*/ 80 h 101"/>
                <a:gd name="T26" fmla="*/ 19 w 92"/>
                <a:gd name="T27" fmla="*/ 101 h 101"/>
                <a:gd name="T28" fmla="*/ 0 w 92"/>
                <a:gd name="T29" fmla="*/ 101 h 101"/>
                <a:gd name="T30" fmla="*/ 35 w 92"/>
                <a:gd name="T3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 h="101">
                  <a:moveTo>
                    <a:pt x="45" y="22"/>
                  </a:moveTo>
                  <a:lnTo>
                    <a:pt x="40" y="39"/>
                  </a:lnTo>
                  <a:lnTo>
                    <a:pt x="31" y="65"/>
                  </a:lnTo>
                  <a:lnTo>
                    <a:pt x="59" y="65"/>
                  </a:lnTo>
                  <a:lnTo>
                    <a:pt x="50" y="39"/>
                  </a:lnTo>
                  <a:lnTo>
                    <a:pt x="45" y="22"/>
                  </a:lnTo>
                  <a:lnTo>
                    <a:pt x="45" y="22"/>
                  </a:lnTo>
                  <a:close/>
                  <a:moveTo>
                    <a:pt x="35" y="0"/>
                  </a:moveTo>
                  <a:lnTo>
                    <a:pt x="57" y="0"/>
                  </a:lnTo>
                  <a:lnTo>
                    <a:pt x="92" y="101"/>
                  </a:lnTo>
                  <a:lnTo>
                    <a:pt x="71" y="101"/>
                  </a:lnTo>
                  <a:lnTo>
                    <a:pt x="64" y="80"/>
                  </a:lnTo>
                  <a:lnTo>
                    <a:pt x="26" y="80"/>
                  </a:lnTo>
                  <a:lnTo>
                    <a:pt x="19" y="101"/>
                  </a:lnTo>
                  <a:lnTo>
                    <a:pt x="0" y="101"/>
                  </a:lnTo>
                  <a:lnTo>
                    <a:pt x="3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32"/>
            <p:cNvSpPr>
              <a:spLocks/>
            </p:cNvSpPr>
            <p:nvPr userDrawn="1"/>
          </p:nvSpPr>
          <p:spPr bwMode="auto">
            <a:xfrm>
              <a:off x="1694" y="1077"/>
              <a:ext cx="24" cy="34"/>
            </a:xfrm>
            <a:custGeom>
              <a:avLst/>
              <a:gdLst>
                <a:gd name="T0" fmla="*/ 0 w 71"/>
                <a:gd name="T1" fmla="*/ 0 h 101"/>
                <a:gd name="T2" fmla="*/ 71 w 71"/>
                <a:gd name="T3" fmla="*/ 0 h 101"/>
                <a:gd name="T4" fmla="*/ 71 w 71"/>
                <a:gd name="T5" fmla="*/ 17 h 101"/>
                <a:gd name="T6" fmla="*/ 45 w 71"/>
                <a:gd name="T7" fmla="*/ 17 h 101"/>
                <a:gd name="T8" fmla="*/ 45 w 71"/>
                <a:gd name="T9" fmla="*/ 101 h 101"/>
                <a:gd name="T10" fmla="*/ 25 w 71"/>
                <a:gd name="T11" fmla="*/ 101 h 101"/>
                <a:gd name="T12" fmla="*/ 25 w 71"/>
                <a:gd name="T13" fmla="*/ 17 h 101"/>
                <a:gd name="T14" fmla="*/ 0 w 71"/>
                <a:gd name="T15" fmla="*/ 17 h 101"/>
                <a:gd name="T16" fmla="*/ 0 w 71"/>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01">
                  <a:moveTo>
                    <a:pt x="0" y="0"/>
                  </a:moveTo>
                  <a:lnTo>
                    <a:pt x="71" y="0"/>
                  </a:lnTo>
                  <a:lnTo>
                    <a:pt x="71" y="17"/>
                  </a:lnTo>
                  <a:lnTo>
                    <a:pt x="45" y="17"/>
                  </a:lnTo>
                  <a:lnTo>
                    <a:pt x="45" y="101"/>
                  </a:lnTo>
                  <a:lnTo>
                    <a:pt x="25" y="101"/>
                  </a:lnTo>
                  <a:lnTo>
                    <a:pt x="25" y="17"/>
                  </a:lnTo>
                  <a:lnTo>
                    <a:pt x="0" y="17"/>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33"/>
            <p:cNvSpPr>
              <a:spLocks/>
            </p:cNvSpPr>
            <p:nvPr userDrawn="1"/>
          </p:nvSpPr>
          <p:spPr bwMode="auto">
            <a:xfrm>
              <a:off x="1788" y="1077"/>
              <a:ext cx="28" cy="34"/>
            </a:xfrm>
            <a:custGeom>
              <a:avLst/>
              <a:gdLst>
                <a:gd name="T0" fmla="*/ 0 w 83"/>
                <a:gd name="T1" fmla="*/ 0 h 101"/>
                <a:gd name="T2" fmla="*/ 21 w 83"/>
                <a:gd name="T3" fmla="*/ 0 h 101"/>
                <a:gd name="T4" fmla="*/ 34 w 83"/>
                <a:gd name="T5" fmla="*/ 29 h 101"/>
                <a:gd name="T6" fmla="*/ 41 w 83"/>
                <a:gd name="T7" fmla="*/ 46 h 101"/>
                <a:gd name="T8" fmla="*/ 41 w 83"/>
                <a:gd name="T9" fmla="*/ 46 h 101"/>
                <a:gd name="T10" fmla="*/ 45 w 83"/>
                <a:gd name="T11" fmla="*/ 37 h 101"/>
                <a:gd name="T12" fmla="*/ 49 w 83"/>
                <a:gd name="T13" fmla="*/ 27 h 101"/>
                <a:gd name="T14" fmla="*/ 62 w 83"/>
                <a:gd name="T15" fmla="*/ 0 h 101"/>
                <a:gd name="T16" fmla="*/ 83 w 83"/>
                <a:gd name="T17" fmla="*/ 0 h 101"/>
                <a:gd name="T18" fmla="*/ 50 w 83"/>
                <a:gd name="T19" fmla="*/ 65 h 101"/>
                <a:gd name="T20" fmla="*/ 50 w 83"/>
                <a:gd name="T21" fmla="*/ 101 h 101"/>
                <a:gd name="T22" fmla="*/ 31 w 83"/>
                <a:gd name="T23" fmla="*/ 101 h 101"/>
                <a:gd name="T24" fmla="*/ 31 w 83"/>
                <a:gd name="T25" fmla="*/ 65 h 101"/>
                <a:gd name="T26" fmla="*/ 0 w 83"/>
                <a:gd name="T2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101">
                  <a:moveTo>
                    <a:pt x="0" y="0"/>
                  </a:moveTo>
                  <a:lnTo>
                    <a:pt x="21" y="0"/>
                  </a:lnTo>
                  <a:lnTo>
                    <a:pt x="34" y="29"/>
                  </a:lnTo>
                  <a:lnTo>
                    <a:pt x="41" y="46"/>
                  </a:lnTo>
                  <a:lnTo>
                    <a:pt x="41" y="46"/>
                  </a:lnTo>
                  <a:lnTo>
                    <a:pt x="45" y="37"/>
                  </a:lnTo>
                  <a:lnTo>
                    <a:pt x="49" y="27"/>
                  </a:lnTo>
                  <a:lnTo>
                    <a:pt x="62" y="0"/>
                  </a:lnTo>
                  <a:lnTo>
                    <a:pt x="83" y="0"/>
                  </a:lnTo>
                  <a:lnTo>
                    <a:pt x="50" y="65"/>
                  </a:lnTo>
                  <a:lnTo>
                    <a:pt x="50" y="101"/>
                  </a:lnTo>
                  <a:lnTo>
                    <a:pt x="31" y="101"/>
                  </a:lnTo>
                  <a:lnTo>
                    <a:pt x="31" y="65"/>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34"/>
            <p:cNvSpPr>
              <a:spLocks noEditPoints="1"/>
            </p:cNvSpPr>
            <p:nvPr userDrawn="1"/>
          </p:nvSpPr>
          <p:spPr bwMode="auto">
            <a:xfrm>
              <a:off x="952" y="907"/>
              <a:ext cx="115" cy="132"/>
            </a:xfrm>
            <a:custGeom>
              <a:avLst/>
              <a:gdLst>
                <a:gd name="T0" fmla="*/ 170 w 345"/>
                <a:gd name="T1" fmla="*/ 48 h 398"/>
                <a:gd name="T2" fmla="*/ 162 w 345"/>
                <a:gd name="T3" fmla="*/ 77 h 398"/>
                <a:gd name="T4" fmla="*/ 152 w 345"/>
                <a:gd name="T5" fmla="*/ 106 h 398"/>
                <a:gd name="T6" fmla="*/ 95 w 345"/>
                <a:gd name="T7" fmla="*/ 264 h 398"/>
                <a:gd name="T8" fmla="*/ 246 w 345"/>
                <a:gd name="T9" fmla="*/ 264 h 398"/>
                <a:gd name="T10" fmla="*/ 189 w 345"/>
                <a:gd name="T11" fmla="*/ 107 h 398"/>
                <a:gd name="T12" fmla="*/ 179 w 345"/>
                <a:gd name="T13" fmla="*/ 78 h 398"/>
                <a:gd name="T14" fmla="*/ 171 w 345"/>
                <a:gd name="T15" fmla="*/ 48 h 398"/>
                <a:gd name="T16" fmla="*/ 170 w 345"/>
                <a:gd name="T17" fmla="*/ 48 h 398"/>
                <a:gd name="T18" fmla="*/ 148 w 345"/>
                <a:gd name="T19" fmla="*/ 0 h 398"/>
                <a:gd name="T20" fmla="*/ 197 w 345"/>
                <a:gd name="T21" fmla="*/ 0 h 398"/>
                <a:gd name="T22" fmla="*/ 345 w 345"/>
                <a:gd name="T23" fmla="*/ 398 h 398"/>
                <a:gd name="T24" fmla="*/ 293 w 345"/>
                <a:gd name="T25" fmla="*/ 398 h 398"/>
                <a:gd name="T26" fmla="*/ 259 w 345"/>
                <a:gd name="T27" fmla="*/ 300 h 398"/>
                <a:gd name="T28" fmla="*/ 81 w 345"/>
                <a:gd name="T29" fmla="*/ 300 h 398"/>
                <a:gd name="T30" fmla="*/ 46 w 345"/>
                <a:gd name="T31" fmla="*/ 398 h 398"/>
                <a:gd name="T32" fmla="*/ 0 w 345"/>
                <a:gd name="T33" fmla="*/ 398 h 398"/>
                <a:gd name="T34" fmla="*/ 148 w 345"/>
                <a:gd name="T35"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5" h="398">
                  <a:moveTo>
                    <a:pt x="170" y="48"/>
                  </a:moveTo>
                  <a:lnTo>
                    <a:pt x="162" y="77"/>
                  </a:lnTo>
                  <a:lnTo>
                    <a:pt x="152" y="106"/>
                  </a:lnTo>
                  <a:lnTo>
                    <a:pt x="95" y="264"/>
                  </a:lnTo>
                  <a:lnTo>
                    <a:pt x="246" y="264"/>
                  </a:lnTo>
                  <a:lnTo>
                    <a:pt x="189" y="107"/>
                  </a:lnTo>
                  <a:lnTo>
                    <a:pt x="179" y="78"/>
                  </a:lnTo>
                  <a:lnTo>
                    <a:pt x="171" y="48"/>
                  </a:lnTo>
                  <a:lnTo>
                    <a:pt x="170" y="48"/>
                  </a:lnTo>
                  <a:close/>
                  <a:moveTo>
                    <a:pt x="148" y="0"/>
                  </a:moveTo>
                  <a:lnTo>
                    <a:pt x="197" y="0"/>
                  </a:lnTo>
                  <a:lnTo>
                    <a:pt x="345" y="398"/>
                  </a:lnTo>
                  <a:lnTo>
                    <a:pt x="293" y="398"/>
                  </a:lnTo>
                  <a:lnTo>
                    <a:pt x="259" y="300"/>
                  </a:lnTo>
                  <a:lnTo>
                    <a:pt x="81" y="300"/>
                  </a:lnTo>
                  <a:lnTo>
                    <a:pt x="46" y="398"/>
                  </a:lnTo>
                  <a:lnTo>
                    <a:pt x="0" y="398"/>
                  </a:lnTo>
                  <a:lnTo>
                    <a:pt x="14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35"/>
            <p:cNvSpPr>
              <a:spLocks/>
            </p:cNvSpPr>
            <p:nvPr userDrawn="1"/>
          </p:nvSpPr>
          <p:spPr bwMode="auto">
            <a:xfrm>
              <a:off x="1080" y="940"/>
              <a:ext cx="47" cy="99"/>
            </a:xfrm>
            <a:custGeom>
              <a:avLst/>
              <a:gdLst>
                <a:gd name="T0" fmla="*/ 119 w 141"/>
                <a:gd name="T1" fmla="*/ 0 h 299"/>
                <a:gd name="T2" fmla="*/ 141 w 141"/>
                <a:gd name="T3" fmla="*/ 0 h 299"/>
                <a:gd name="T4" fmla="*/ 139 w 141"/>
                <a:gd name="T5" fmla="*/ 44 h 299"/>
                <a:gd name="T6" fmla="*/ 119 w 141"/>
                <a:gd name="T7" fmla="*/ 42 h 299"/>
                <a:gd name="T8" fmla="*/ 101 w 141"/>
                <a:gd name="T9" fmla="*/ 45 h 299"/>
                <a:gd name="T10" fmla="*/ 86 w 141"/>
                <a:gd name="T11" fmla="*/ 53 h 299"/>
                <a:gd name="T12" fmla="*/ 73 w 141"/>
                <a:gd name="T13" fmla="*/ 64 h 299"/>
                <a:gd name="T14" fmla="*/ 62 w 141"/>
                <a:gd name="T15" fmla="*/ 79 h 299"/>
                <a:gd name="T16" fmla="*/ 54 w 141"/>
                <a:gd name="T17" fmla="*/ 99 h 299"/>
                <a:gd name="T18" fmla="*/ 48 w 141"/>
                <a:gd name="T19" fmla="*/ 123 h 299"/>
                <a:gd name="T20" fmla="*/ 45 w 141"/>
                <a:gd name="T21" fmla="*/ 151 h 299"/>
                <a:gd name="T22" fmla="*/ 44 w 141"/>
                <a:gd name="T23" fmla="*/ 182 h 299"/>
                <a:gd name="T24" fmla="*/ 44 w 141"/>
                <a:gd name="T25" fmla="*/ 299 h 299"/>
                <a:gd name="T26" fmla="*/ 0 w 141"/>
                <a:gd name="T27" fmla="*/ 299 h 299"/>
                <a:gd name="T28" fmla="*/ 0 w 141"/>
                <a:gd name="T29" fmla="*/ 5 h 299"/>
                <a:gd name="T30" fmla="*/ 43 w 141"/>
                <a:gd name="T31" fmla="*/ 5 h 299"/>
                <a:gd name="T32" fmla="*/ 43 w 141"/>
                <a:gd name="T33" fmla="*/ 27 h 299"/>
                <a:gd name="T34" fmla="*/ 40 w 141"/>
                <a:gd name="T35" fmla="*/ 53 h 299"/>
                <a:gd name="T36" fmla="*/ 37 w 141"/>
                <a:gd name="T37" fmla="*/ 79 h 299"/>
                <a:gd name="T38" fmla="*/ 37 w 141"/>
                <a:gd name="T39" fmla="*/ 79 h 299"/>
                <a:gd name="T40" fmla="*/ 43 w 141"/>
                <a:gd name="T41" fmla="*/ 63 h 299"/>
                <a:gd name="T42" fmla="*/ 50 w 141"/>
                <a:gd name="T43" fmla="*/ 48 h 299"/>
                <a:gd name="T44" fmla="*/ 59 w 141"/>
                <a:gd name="T45" fmla="*/ 34 h 299"/>
                <a:gd name="T46" fmla="*/ 71 w 141"/>
                <a:gd name="T47" fmla="*/ 21 h 299"/>
                <a:gd name="T48" fmla="*/ 84 w 141"/>
                <a:gd name="T49" fmla="*/ 11 h 299"/>
                <a:gd name="T50" fmla="*/ 101 w 141"/>
                <a:gd name="T51" fmla="*/ 3 h 299"/>
                <a:gd name="T52" fmla="*/ 119 w 141"/>
                <a:gd name="T53" fmla="*/ 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1" h="299">
                  <a:moveTo>
                    <a:pt x="119" y="0"/>
                  </a:moveTo>
                  <a:lnTo>
                    <a:pt x="141" y="0"/>
                  </a:lnTo>
                  <a:lnTo>
                    <a:pt x="139" y="44"/>
                  </a:lnTo>
                  <a:lnTo>
                    <a:pt x="119" y="42"/>
                  </a:lnTo>
                  <a:lnTo>
                    <a:pt x="101" y="45"/>
                  </a:lnTo>
                  <a:lnTo>
                    <a:pt x="86" y="53"/>
                  </a:lnTo>
                  <a:lnTo>
                    <a:pt x="73" y="64"/>
                  </a:lnTo>
                  <a:lnTo>
                    <a:pt x="62" y="79"/>
                  </a:lnTo>
                  <a:lnTo>
                    <a:pt x="54" y="99"/>
                  </a:lnTo>
                  <a:lnTo>
                    <a:pt x="48" y="123"/>
                  </a:lnTo>
                  <a:lnTo>
                    <a:pt x="45" y="151"/>
                  </a:lnTo>
                  <a:lnTo>
                    <a:pt x="44" y="182"/>
                  </a:lnTo>
                  <a:lnTo>
                    <a:pt x="44" y="299"/>
                  </a:lnTo>
                  <a:lnTo>
                    <a:pt x="0" y="299"/>
                  </a:lnTo>
                  <a:lnTo>
                    <a:pt x="0" y="5"/>
                  </a:lnTo>
                  <a:lnTo>
                    <a:pt x="43" y="5"/>
                  </a:lnTo>
                  <a:lnTo>
                    <a:pt x="43" y="27"/>
                  </a:lnTo>
                  <a:lnTo>
                    <a:pt x="40" y="53"/>
                  </a:lnTo>
                  <a:lnTo>
                    <a:pt x="37" y="79"/>
                  </a:lnTo>
                  <a:lnTo>
                    <a:pt x="37" y="79"/>
                  </a:lnTo>
                  <a:lnTo>
                    <a:pt x="43" y="63"/>
                  </a:lnTo>
                  <a:lnTo>
                    <a:pt x="50" y="48"/>
                  </a:lnTo>
                  <a:lnTo>
                    <a:pt x="59" y="34"/>
                  </a:lnTo>
                  <a:lnTo>
                    <a:pt x="71" y="21"/>
                  </a:lnTo>
                  <a:lnTo>
                    <a:pt x="84" y="11"/>
                  </a:lnTo>
                  <a:lnTo>
                    <a:pt x="101" y="3"/>
                  </a:lnTo>
                  <a:lnTo>
                    <a:pt x="11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36"/>
            <p:cNvSpPr>
              <a:spLocks noEditPoints="1"/>
            </p:cNvSpPr>
            <p:nvPr userDrawn="1"/>
          </p:nvSpPr>
          <p:spPr bwMode="auto">
            <a:xfrm>
              <a:off x="1131" y="940"/>
              <a:ext cx="94" cy="151"/>
            </a:xfrm>
            <a:custGeom>
              <a:avLst/>
              <a:gdLst>
                <a:gd name="T0" fmla="*/ 56 w 282"/>
                <a:gd name="T1" fmla="*/ 325 h 453"/>
                <a:gd name="T2" fmla="*/ 47 w 282"/>
                <a:gd name="T3" fmla="*/ 375 h 453"/>
                <a:gd name="T4" fmla="*/ 76 w 282"/>
                <a:gd name="T5" fmla="*/ 406 h 453"/>
                <a:gd name="T6" fmla="*/ 131 w 282"/>
                <a:gd name="T7" fmla="*/ 417 h 453"/>
                <a:gd name="T8" fmla="*/ 198 w 282"/>
                <a:gd name="T9" fmla="*/ 403 h 453"/>
                <a:gd name="T10" fmla="*/ 230 w 282"/>
                <a:gd name="T11" fmla="*/ 367 h 453"/>
                <a:gd name="T12" fmla="*/ 225 w 282"/>
                <a:gd name="T13" fmla="*/ 323 h 453"/>
                <a:gd name="T14" fmla="*/ 186 w 282"/>
                <a:gd name="T15" fmla="*/ 302 h 453"/>
                <a:gd name="T16" fmla="*/ 95 w 282"/>
                <a:gd name="T17" fmla="*/ 300 h 453"/>
                <a:gd name="T18" fmla="*/ 116 w 282"/>
                <a:gd name="T19" fmla="*/ 36 h 453"/>
                <a:gd name="T20" fmla="*/ 70 w 282"/>
                <a:gd name="T21" fmla="*/ 61 h 453"/>
                <a:gd name="T22" fmla="*/ 54 w 282"/>
                <a:gd name="T23" fmla="*/ 109 h 453"/>
                <a:gd name="T24" fmla="*/ 70 w 282"/>
                <a:gd name="T25" fmla="*/ 158 h 453"/>
                <a:gd name="T26" fmla="*/ 114 w 282"/>
                <a:gd name="T27" fmla="*/ 181 h 453"/>
                <a:gd name="T28" fmla="*/ 170 w 282"/>
                <a:gd name="T29" fmla="*/ 176 h 453"/>
                <a:gd name="T30" fmla="*/ 206 w 282"/>
                <a:gd name="T31" fmla="*/ 144 h 453"/>
                <a:gd name="T32" fmla="*/ 211 w 282"/>
                <a:gd name="T33" fmla="*/ 89 h 453"/>
                <a:gd name="T34" fmla="*/ 186 w 282"/>
                <a:gd name="T35" fmla="*/ 48 h 453"/>
                <a:gd name="T36" fmla="*/ 136 w 282"/>
                <a:gd name="T37" fmla="*/ 34 h 453"/>
                <a:gd name="T38" fmla="*/ 168 w 282"/>
                <a:gd name="T39" fmla="*/ 2 h 453"/>
                <a:gd name="T40" fmla="*/ 192 w 282"/>
                <a:gd name="T41" fmla="*/ 4 h 453"/>
                <a:gd name="T42" fmla="*/ 218 w 282"/>
                <a:gd name="T43" fmla="*/ 5 h 453"/>
                <a:gd name="T44" fmla="*/ 247 w 282"/>
                <a:gd name="T45" fmla="*/ 40 h 453"/>
                <a:gd name="T46" fmla="*/ 230 w 282"/>
                <a:gd name="T47" fmla="*/ 39 h 453"/>
                <a:gd name="T48" fmla="*/ 229 w 282"/>
                <a:gd name="T49" fmla="*/ 40 h 453"/>
                <a:gd name="T50" fmla="*/ 255 w 282"/>
                <a:gd name="T51" fmla="*/ 84 h 453"/>
                <a:gd name="T52" fmla="*/ 251 w 282"/>
                <a:gd name="T53" fmla="*/ 144 h 453"/>
                <a:gd name="T54" fmla="*/ 218 w 282"/>
                <a:gd name="T55" fmla="*/ 190 h 453"/>
                <a:gd name="T56" fmla="*/ 157 w 282"/>
                <a:gd name="T57" fmla="*/ 213 h 453"/>
                <a:gd name="T58" fmla="*/ 101 w 282"/>
                <a:gd name="T59" fmla="*/ 213 h 453"/>
                <a:gd name="T60" fmla="*/ 73 w 282"/>
                <a:gd name="T61" fmla="*/ 222 h 453"/>
                <a:gd name="T62" fmla="*/ 69 w 282"/>
                <a:gd name="T63" fmla="*/ 246 h 453"/>
                <a:gd name="T64" fmla="*/ 101 w 282"/>
                <a:gd name="T65" fmla="*/ 261 h 453"/>
                <a:gd name="T66" fmla="*/ 204 w 282"/>
                <a:gd name="T67" fmla="*/ 264 h 453"/>
                <a:gd name="T68" fmla="*/ 258 w 282"/>
                <a:gd name="T69" fmla="*/ 291 h 453"/>
                <a:gd name="T70" fmla="*/ 276 w 282"/>
                <a:gd name="T71" fmla="*/ 344 h 453"/>
                <a:gd name="T72" fmla="*/ 252 w 282"/>
                <a:gd name="T73" fmla="*/ 407 h 453"/>
                <a:gd name="T74" fmla="*/ 185 w 282"/>
                <a:gd name="T75" fmla="*/ 445 h 453"/>
                <a:gd name="T76" fmla="*/ 95 w 282"/>
                <a:gd name="T77" fmla="*/ 452 h 453"/>
                <a:gd name="T78" fmla="*/ 33 w 282"/>
                <a:gd name="T79" fmla="*/ 431 h 453"/>
                <a:gd name="T80" fmla="*/ 2 w 282"/>
                <a:gd name="T81" fmla="*/ 387 h 453"/>
                <a:gd name="T82" fmla="*/ 10 w 282"/>
                <a:gd name="T83" fmla="*/ 327 h 453"/>
                <a:gd name="T84" fmla="*/ 51 w 282"/>
                <a:gd name="T85" fmla="*/ 289 h 453"/>
                <a:gd name="T86" fmla="*/ 23 w 282"/>
                <a:gd name="T87" fmla="*/ 260 h 453"/>
                <a:gd name="T88" fmla="*/ 30 w 282"/>
                <a:gd name="T89" fmla="*/ 218 h 453"/>
                <a:gd name="T90" fmla="*/ 38 w 282"/>
                <a:gd name="T91" fmla="*/ 187 h 453"/>
                <a:gd name="T92" fmla="*/ 12 w 282"/>
                <a:gd name="T93" fmla="*/ 136 h 453"/>
                <a:gd name="T94" fmla="*/ 19 w 282"/>
                <a:gd name="T95" fmla="*/ 69 h 453"/>
                <a:gd name="T96" fmla="*/ 62 w 282"/>
                <a:gd name="T97" fmla="*/ 20 h 453"/>
                <a:gd name="T98" fmla="*/ 138 w 282"/>
                <a:gd name="T99"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2" h="453">
                  <a:moveTo>
                    <a:pt x="86" y="300"/>
                  </a:moveTo>
                  <a:lnTo>
                    <a:pt x="69" y="311"/>
                  </a:lnTo>
                  <a:lnTo>
                    <a:pt x="56" y="325"/>
                  </a:lnTo>
                  <a:lnTo>
                    <a:pt x="47" y="341"/>
                  </a:lnTo>
                  <a:lnTo>
                    <a:pt x="44" y="358"/>
                  </a:lnTo>
                  <a:lnTo>
                    <a:pt x="47" y="375"/>
                  </a:lnTo>
                  <a:lnTo>
                    <a:pt x="53" y="387"/>
                  </a:lnTo>
                  <a:lnTo>
                    <a:pt x="63" y="398"/>
                  </a:lnTo>
                  <a:lnTo>
                    <a:pt x="76" y="406"/>
                  </a:lnTo>
                  <a:lnTo>
                    <a:pt x="91" y="412"/>
                  </a:lnTo>
                  <a:lnTo>
                    <a:pt x="111" y="416"/>
                  </a:lnTo>
                  <a:lnTo>
                    <a:pt x="131" y="417"/>
                  </a:lnTo>
                  <a:lnTo>
                    <a:pt x="156" y="415"/>
                  </a:lnTo>
                  <a:lnTo>
                    <a:pt x="179" y="411"/>
                  </a:lnTo>
                  <a:lnTo>
                    <a:pt x="198" y="403"/>
                  </a:lnTo>
                  <a:lnTo>
                    <a:pt x="212" y="393"/>
                  </a:lnTo>
                  <a:lnTo>
                    <a:pt x="223" y="381"/>
                  </a:lnTo>
                  <a:lnTo>
                    <a:pt x="230" y="367"/>
                  </a:lnTo>
                  <a:lnTo>
                    <a:pt x="232" y="350"/>
                  </a:lnTo>
                  <a:lnTo>
                    <a:pt x="231" y="336"/>
                  </a:lnTo>
                  <a:lnTo>
                    <a:pt x="225" y="323"/>
                  </a:lnTo>
                  <a:lnTo>
                    <a:pt x="216" y="314"/>
                  </a:lnTo>
                  <a:lnTo>
                    <a:pt x="203" y="306"/>
                  </a:lnTo>
                  <a:lnTo>
                    <a:pt x="186" y="302"/>
                  </a:lnTo>
                  <a:lnTo>
                    <a:pt x="166" y="300"/>
                  </a:lnTo>
                  <a:lnTo>
                    <a:pt x="105" y="300"/>
                  </a:lnTo>
                  <a:lnTo>
                    <a:pt x="95" y="300"/>
                  </a:lnTo>
                  <a:lnTo>
                    <a:pt x="86" y="300"/>
                  </a:lnTo>
                  <a:close/>
                  <a:moveTo>
                    <a:pt x="136" y="34"/>
                  </a:moveTo>
                  <a:lnTo>
                    <a:pt x="116" y="36"/>
                  </a:lnTo>
                  <a:lnTo>
                    <a:pt x="97" y="41"/>
                  </a:lnTo>
                  <a:lnTo>
                    <a:pt x="82" y="50"/>
                  </a:lnTo>
                  <a:lnTo>
                    <a:pt x="70" y="61"/>
                  </a:lnTo>
                  <a:lnTo>
                    <a:pt x="61" y="75"/>
                  </a:lnTo>
                  <a:lnTo>
                    <a:pt x="56" y="91"/>
                  </a:lnTo>
                  <a:lnTo>
                    <a:pt x="54" y="109"/>
                  </a:lnTo>
                  <a:lnTo>
                    <a:pt x="56" y="128"/>
                  </a:lnTo>
                  <a:lnTo>
                    <a:pt x="61" y="144"/>
                  </a:lnTo>
                  <a:lnTo>
                    <a:pt x="70" y="158"/>
                  </a:lnTo>
                  <a:lnTo>
                    <a:pt x="81" y="168"/>
                  </a:lnTo>
                  <a:lnTo>
                    <a:pt x="95" y="176"/>
                  </a:lnTo>
                  <a:lnTo>
                    <a:pt x="114" y="181"/>
                  </a:lnTo>
                  <a:lnTo>
                    <a:pt x="134" y="182"/>
                  </a:lnTo>
                  <a:lnTo>
                    <a:pt x="153" y="181"/>
                  </a:lnTo>
                  <a:lnTo>
                    <a:pt x="170" y="176"/>
                  </a:lnTo>
                  <a:lnTo>
                    <a:pt x="185" y="168"/>
                  </a:lnTo>
                  <a:lnTo>
                    <a:pt x="197" y="158"/>
                  </a:lnTo>
                  <a:lnTo>
                    <a:pt x="206" y="144"/>
                  </a:lnTo>
                  <a:lnTo>
                    <a:pt x="211" y="128"/>
                  </a:lnTo>
                  <a:lnTo>
                    <a:pt x="213" y="109"/>
                  </a:lnTo>
                  <a:lnTo>
                    <a:pt x="211" y="89"/>
                  </a:lnTo>
                  <a:lnTo>
                    <a:pt x="206" y="73"/>
                  </a:lnTo>
                  <a:lnTo>
                    <a:pt x="198" y="59"/>
                  </a:lnTo>
                  <a:lnTo>
                    <a:pt x="186" y="48"/>
                  </a:lnTo>
                  <a:lnTo>
                    <a:pt x="172" y="41"/>
                  </a:lnTo>
                  <a:lnTo>
                    <a:pt x="155" y="36"/>
                  </a:lnTo>
                  <a:lnTo>
                    <a:pt x="136" y="34"/>
                  </a:lnTo>
                  <a:close/>
                  <a:moveTo>
                    <a:pt x="138" y="0"/>
                  </a:moveTo>
                  <a:lnTo>
                    <a:pt x="154" y="1"/>
                  </a:lnTo>
                  <a:lnTo>
                    <a:pt x="168" y="2"/>
                  </a:lnTo>
                  <a:lnTo>
                    <a:pt x="173" y="3"/>
                  </a:lnTo>
                  <a:lnTo>
                    <a:pt x="181" y="3"/>
                  </a:lnTo>
                  <a:lnTo>
                    <a:pt x="192" y="4"/>
                  </a:lnTo>
                  <a:lnTo>
                    <a:pt x="203" y="5"/>
                  </a:lnTo>
                  <a:lnTo>
                    <a:pt x="212" y="5"/>
                  </a:lnTo>
                  <a:lnTo>
                    <a:pt x="218" y="5"/>
                  </a:lnTo>
                  <a:lnTo>
                    <a:pt x="282" y="5"/>
                  </a:lnTo>
                  <a:lnTo>
                    <a:pt x="282" y="40"/>
                  </a:lnTo>
                  <a:lnTo>
                    <a:pt x="247" y="40"/>
                  </a:lnTo>
                  <a:lnTo>
                    <a:pt x="243" y="40"/>
                  </a:lnTo>
                  <a:lnTo>
                    <a:pt x="236" y="39"/>
                  </a:lnTo>
                  <a:lnTo>
                    <a:pt x="230" y="39"/>
                  </a:lnTo>
                  <a:lnTo>
                    <a:pt x="227" y="39"/>
                  </a:lnTo>
                  <a:lnTo>
                    <a:pt x="228" y="39"/>
                  </a:lnTo>
                  <a:lnTo>
                    <a:pt x="229" y="40"/>
                  </a:lnTo>
                  <a:lnTo>
                    <a:pt x="240" y="52"/>
                  </a:lnTo>
                  <a:lnTo>
                    <a:pt x="249" y="67"/>
                  </a:lnTo>
                  <a:lnTo>
                    <a:pt x="255" y="84"/>
                  </a:lnTo>
                  <a:lnTo>
                    <a:pt x="257" y="104"/>
                  </a:lnTo>
                  <a:lnTo>
                    <a:pt x="255" y="125"/>
                  </a:lnTo>
                  <a:lnTo>
                    <a:pt x="251" y="144"/>
                  </a:lnTo>
                  <a:lnTo>
                    <a:pt x="243" y="161"/>
                  </a:lnTo>
                  <a:lnTo>
                    <a:pt x="232" y="177"/>
                  </a:lnTo>
                  <a:lnTo>
                    <a:pt x="218" y="190"/>
                  </a:lnTo>
                  <a:lnTo>
                    <a:pt x="200" y="200"/>
                  </a:lnTo>
                  <a:lnTo>
                    <a:pt x="180" y="208"/>
                  </a:lnTo>
                  <a:lnTo>
                    <a:pt x="157" y="213"/>
                  </a:lnTo>
                  <a:lnTo>
                    <a:pt x="130" y="215"/>
                  </a:lnTo>
                  <a:lnTo>
                    <a:pt x="116" y="214"/>
                  </a:lnTo>
                  <a:lnTo>
                    <a:pt x="101" y="213"/>
                  </a:lnTo>
                  <a:lnTo>
                    <a:pt x="89" y="211"/>
                  </a:lnTo>
                  <a:lnTo>
                    <a:pt x="79" y="216"/>
                  </a:lnTo>
                  <a:lnTo>
                    <a:pt x="73" y="222"/>
                  </a:lnTo>
                  <a:lnTo>
                    <a:pt x="69" y="230"/>
                  </a:lnTo>
                  <a:lnTo>
                    <a:pt x="67" y="237"/>
                  </a:lnTo>
                  <a:lnTo>
                    <a:pt x="69" y="246"/>
                  </a:lnTo>
                  <a:lnTo>
                    <a:pt x="75" y="253"/>
                  </a:lnTo>
                  <a:lnTo>
                    <a:pt x="86" y="258"/>
                  </a:lnTo>
                  <a:lnTo>
                    <a:pt x="101" y="261"/>
                  </a:lnTo>
                  <a:lnTo>
                    <a:pt x="121" y="262"/>
                  </a:lnTo>
                  <a:lnTo>
                    <a:pt x="178" y="262"/>
                  </a:lnTo>
                  <a:lnTo>
                    <a:pt x="204" y="264"/>
                  </a:lnTo>
                  <a:lnTo>
                    <a:pt x="225" y="269"/>
                  </a:lnTo>
                  <a:lnTo>
                    <a:pt x="244" y="278"/>
                  </a:lnTo>
                  <a:lnTo>
                    <a:pt x="258" y="291"/>
                  </a:lnTo>
                  <a:lnTo>
                    <a:pt x="268" y="306"/>
                  </a:lnTo>
                  <a:lnTo>
                    <a:pt x="274" y="324"/>
                  </a:lnTo>
                  <a:lnTo>
                    <a:pt x="276" y="344"/>
                  </a:lnTo>
                  <a:lnTo>
                    <a:pt x="274" y="368"/>
                  </a:lnTo>
                  <a:lnTo>
                    <a:pt x="265" y="388"/>
                  </a:lnTo>
                  <a:lnTo>
                    <a:pt x="252" y="407"/>
                  </a:lnTo>
                  <a:lnTo>
                    <a:pt x="233" y="422"/>
                  </a:lnTo>
                  <a:lnTo>
                    <a:pt x="211" y="435"/>
                  </a:lnTo>
                  <a:lnTo>
                    <a:pt x="185" y="445"/>
                  </a:lnTo>
                  <a:lnTo>
                    <a:pt x="155" y="451"/>
                  </a:lnTo>
                  <a:lnTo>
                    <a:pt x="123" y="453"/>
                  </a:lnTo>
                  <a:lnTo>
                    <a:pt x="95" y="452"/>
                  </a:lnTo>
                  <a:lnTo>
                    <a:pt x="72" y="447"/>
                  </a:lnTo>
                  <a:lnTo>
                    <a:pt x="51" y="441"/>
                  </a:lnTo>
                  <a:lnTo>
                    <a:pt x="33" y="431"/>
                  </a:lnTo>
                  <a:lnTo>
                    <a:pt x="19" y="419"/>
                  </a:lnTo>
                  <a:lnTo>
                    <a:pt x="9" y="404"/>
                  </a:lnTo>
                  <a:lnTo>
                    <a:pt x="2" y="387"/>
                  </a:lnTo>
                  <a:lnTo>
                    <a:pt x="0" y="367"/>
                  </a:lnTo>
                  <a:lnTo>
                    <a:pt x="3" y="345"/>
                  </a:lnTo>
                  <a:lnTo>
                    <a:pt x="10" y="327"/>
                  </a:lnTo>
                  <a:lnTo>
                    <a:pt x="21" y="311"/>
                  </a:lnTo>
                  <a:lnTo>
                    <a:pt x="35" y="299"/>
                  </a:lnTo>
                  <a:lnTo>
                    <a:pt x="51" y="289"/>
                  </a:lnTo>
                  <a:lnTo>
                    <a:pt x="39" y="281"/>
                  </a:lnTo>
                  <a:lnTo>
                    <a:pt x="29" y="271"/>
                  </a:lnTo>
                  <a:lnTo>
                    <a:pt x="23" y="260"/>
                  </a:lnTo>
                  <a:lnTo>
                    <a:pt x="21" y="246"/>
                  </a:lnTo>
                  <a:lnTo>
                    <a:pt x="24" y="232"/>
                  </a:lnTo>
                  <a:lnTo>
                    <a:pt x="30" y="218"/>
                  </a:lnTo>
                  <a:lnTo>
                    <a:pt x="40" y="207"/>
                  </a:lnTo>
                  <a:lnTo>
                    <a:pt x="54" y="199"/>
                  </a:lnTo>
                  <a:lnTo>
                    <a:pt x="38" y="187"/>
                  </a:lnTo>
                  <a:lnTo>
                    <a:pt x="26" y="172"/>
                  </a:lnTo>
                  <a:lnTo>
                    <a:pt x="17" y="155"/>
                  </a:lnTo>
                  <a:lnTo>
                    <a:pt x="12" y="136"/>
                  </a:lnTo>
                  <a:lnTo>
                    <a:pt x="10" y="114"/>
                  </a:lnTo>
                  <a:lnTo>
                    <a:pt x="12" y="90"/>
                  </a:lnTo>
                  <a:lnTo>
                    <a:pt x="19" y="69"/>
                  </a:lnTo>
                  <a:lnTo>
                    <a:pt x="30" y="50"/>
                  </a:lnTo>
                  <a:lnTo>
                    <a:pt x="44" y="34"/>
                  </a:lnTo>
                  <a:lnTo>
                    <a:pt x="62" y="20"/>
                  </a:lnTo>
                  <a:lnTo>
                    <a:pt x="84" y="9"/>
                  </a:lnTo>
                  <a:lnTo>
                    <a:pt x="110" y="2"/>
                  </a:lnTo>
                  <a:lnTo>
                    <a:pt x="13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37"/>
            <p:cNvSpPr>
              <a:spLocks noEditPoints="1"/>
            </p:cNvSpPr>
            <p:nvPr userDrawn="1"/>
          </p:nvSpPr>
          <p:spPr bwMode="auto">
            <a:xfrm>
              <a:off x="1229" y="940"/>
              <a:ext cx="90" cy="101"/>
            </a:xfrm>
            <a:custGeom>
              <a:avLst/>
              <a:gdLst>
                <a:gd name="T0" fmla="*/ 121 w 270"/>
                <a:gd name="T1" fmla="*/ 38 h 304"/>
                <a:gd name="T2" fmla="*/ 93 w 270"/>
                <a:gd name="T3" fmla="*/ 48 h 304"/>
                <a:gd name="T4" fmla="*/ 68 w 270"/>
                <a:gd name="T5" fmla="*/ 70 h 304"/>
                <a:gd name="T6" fmla="*/ 52 w 270"/>
                <a:gd name="T7" fmla="*/ 104 h 304"/>
                <a:gd name="T8" fmla="*/ 46 w 270"/>
                <a:gd name="T9" fmla="*/ 150 h 304"/>
                <a:gd name="T10" fmla="*/ 52 w 270"/>
                <a:gd name="T11" fmla="*/ 200 h 304"/>
                <a:gd name="T12" fmla="*/ 69 w 270"/>
                <a:gd name="T13" fmla="*/ 236 h 304"/>
                <a:gd name="T14" fmla="*/ 98 w 270"/>
                <a:gd name="T15" fmla="*/ 259 h 304"/>
                <a:gd name="T16" fmla="*/ 136 w 270"/>
                <a:gd name="T17" fmla="*/ 266 h 304"/>
                <a:gd name="T18" fmla="*/ 166 w 270"/>
                <a:gd name="T19" fmla="*/ 261 h 304"/>
                <a:gd name="T20" fmla="*/ 192 w 270"/>
                <a:gd name="T21" fmla="*/ 244 h 304"/>
                <a:gd name="T22" fmla="*/ 211 w 270"/>
                <a:gd name="T23" fmla="*/ 216 h 304"/>
                <a:gd name="T24" fmla="*/ 222 w 270"/>
                <a:gd name="T25" fmla="*/ 176 h 304"/>
                <a:gd name="T26" fmla="*/ 223 w 270"/>
                <a:gd name="T27" fmla="*/ 125 h 304"/>
                <a:gd name="T28" fmla="*/ 212 w 270"/>
                <a:gd name="T29" fmla="*/ 83 h 304"/>
                <a:gd name="T30" fmla="*/ 190 w 270"/>
                <a:gd name="T31" fmla="*/ 54 h 304"/>
                <a:gd name="T32" fmla="*/ 157 w 270"/>
                <a:gd name="T33" fmla="*/ 38 h 304"/>
                <a:gd name="T34" fmla="*/ 140 w 270"/>
                <a:gd name="T35" fmla="*/ 0 h 304"/>
                <a:gd name="T36" fmla="*/ 181 w 270"/>
                <a:gd name="T37" fmla="*/ 5 h 304"/>
                <a:gd name="T38" fmla="*/ 217 w 270"/>
                <a:gd name="T39" fmla="*/ 21 h 304"/>
                <a:gd name="T40" fmla="*/ 245 w 270"/>
                <a:gd name="T41" fmla="*/ 49 h 304"/>
                <a:gd name="T42" fmla="*/ 263 w 270"/>
                <a:gd name="T43" fmla="*/ 90 h 304"/>
                <a:gd name="T44" fmla="*/ 270 w 270"/>
                <a:gd name="T45" fmla="*/ 147 h 304"/>
                <a:gd name="T46" fmla="*/ 262 w 270"/>
                <a:gd name="T47" fmla="*/ 202 h 304"/>
                <a:gd name="T48" fmla="*/ 240 w 270"/>
                <a:gd name="T49" fmla="*/ 248 h 304"/>
                <a:gd name="T50" fmla="*/ 205 w 270"/>
                <a:gd name="T51" fmla="*/ 283 h 304"/>
                <a:gd name="T52" fmla="*/ 157 w 270"/>
                <a:gd name="T53" fmla="*/ 301 h 304"/>
                <a:gd name="T54" fmla="*/ 105 w 270"/>
                <a:gd name="T55" fmla="*/ 302 h 304"/>
                <a:gd name="T56" fmla="*/ 61 w 270"/>
                <a:gd name="T57" fmla="*/ 288 h 304"/>
                <a:gd name="T58" fmla="*/ 28 w 270"/>
                <a:gd name="T59" fmla="*/ 259 h 304"/>
                <a:gd name="T60" fmla="*/ 7 w 270"/>
                <a:gd name="T61" fmla="*/ 214 h 304"/>
                <a:gd name="T62" fmla="*/ 0 w 270"/>
                <a:gd name="T63" fmla="*/ 154 h 304"/>
                <a:gd name="T64" fmla="*/ 8 w 270"/>
                <a:gd name="T65" fmla="*/ 100 h 304"/>
                <a:gd name="T66" fmla="*/ 29 w 270"/>
                <a:gd name="T67" fmla="*/ 55 h 304"/>
                <a:gd name="T68" fmla="*/ 64 w 270"/>
                <a:gd name="T69" fmla="*/ 21 h 304"/>
                <a:gd name="T70" fmla="*/ 113 w 270"/>
                <a:gd name="T71" fmla="*/ 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0" h="304">
                  <a:moveTo>
                    <a:pt x="136" y="36"/>
                  </a:moveTo>
                  <a:lnTo>
                    <a:pt x="121" y="38"/>
                  </a:lnTo>
                  <a:lnTo>
                    <a:pt x="107" y="42"/>
                  </a:lnTo>
                  <a:lnTo>
                    <a:pt x="93" y="48"/>
                  </a:lnTo>
                  <a:lnTo>
                    <a:pt x="79" y="58"/>
                  </a:lnTo>
                  <a:lnTo>
                    <a:pt x="68" y="70"/>
                  </a:lnTo>
                  <a:lnTo>
                    <a:pt x="59" y="85"/>
                  </a:lnTo>
                  <a:lnTo>
                    <a:pt x="52" y="104"/>
                  </a:lnTo>
                  <a:lnTo>
                    <a:pt x="48" y="126"/>
                  </a:lnTo>
                  <a:lnTo>
                    <a:pt x="46" y="150"/>
                  </a:lnTo>
                  <a:lnTo>
                    <a:pt x="47" y="177"/>
                  </a:lnTo>
                  <a:lnTo>
                    <a:pt x="52" y="200"/>
                  </a:lnTo>
                  <a:lnTo>
                    <a:pt x="59" y="220"/>
                  </a:lnTo>
                  <a:lnTo>
                    <a:pt x="69" y="236"/>
                  </a:lnTo>
                  <a:lnTo>
                    <a:pt x="82" y="249"/>
                  </a:lnTo>
                  <a:lnTo>
                    <a:pt x="98" y="259"/>
                  </a:lnTo>
                  <a:lnTo>
                    <a:pt x="116" y="264"/>
                  </a:lnTo>
                  <a:lnTo>
                    <a:pt x="136" y="266"/>
                  </a:lnTo>
                  <a:lnTo>
                    <a:pt x="151" y="265"/>
                  </a:lnTo>
                  <a:lnTo>
                    <a:pt x="166" y="261"/>
                  </a:lnTo>
                  <a:lnTo>
                    <a:pt x="179" y="254"/>
                  </a:lnTo>
                  <a:lnTo>
                    <a:pt x="192" y="244"/>
                  </a:lnTo>
                  <a:lnTo>
                    <a:pt x="203" y="232"/>
                  </a:lnTo>
                  <a:lnTo>
                    <a:pt x="211" y="216"/>
                  </a:lnTo>
                  <a:lnTo>
                    <a:pt x="218" y="197"/>
                  </a:lnTo>
                  <a:lnTo>
                    <a:pt x="222" y="176"/>
                  </a:lnTo>
                  <a:lnTo>
                    <a:pt x="224" y="150"/>
                  </a:lnTo>
                  <a:lnTo>
                    <a:pt x="223" y="125"/>
                  </a:lnTo>
                  <a:lnTo>
                    <a:pt x="218" y="102"/>
                  </a:lnTo>
                  <a:lnTo>
                    <a:pt x="212" y="83"/>
                  </a:lnTo>
                  <a:lnTo>
                    <a:pt x="202" y="66"/>
                  </a:lnTo>
                  <a:lnTo>
                    <a:pt x="190" y="54"/>
                  </a:lnTo>
                  <a:lnTo>
                    <a:pt x="175" y="44"/>
                  </a:lnTo>
                  <a:lnTo>
                    <a:pt x="157" y="38"/>
                  </a:lnTo>
                  <a:lnTo>
                    <a:pt x="136" y="36"/>
                  </a:lnTo>
                  <a:close/>
                  <a:moveTo>
                    <a:pt x="140" y="0"/>
                  </a:moveTo>
                  <a:lnTo>
                    <a:pt x="161" y="1"/>
                  </a:lnTo>
                  <a:lnTo>
                    <a:pt x="181" y="5"/>
                  </a:lnTo>
                  <a:lnTo>
                    <a:pt x="200" y="11"/>
                  </a:lnTo>
                  <a:lnTo>
                    <a:pt x="217" y="21"/>
                  </a:lnTo>
                  <a:lnTo>
                    <a:pt x="232" y="33"/>
                  </a:lnTo>
                  <a:lnTo>
                    <a:pt x="245" y="49"/>
                  </a:lnTo>
                  <a:lnTo>
                    <a:pt x="255" y="68"/>
                  </a:lnTo>
                  <a:lnTo>
                    <a:pt x="263" y="90"/>
                  </a:lnTo>
                  <a:lnTo>
                    <a:pt x="268" y="117"/>
                  </a:lnTo>
                  <a:lnTo>
                    <a:pt x="270" y="147"/>
                  </a:lnTo>
                  <a:lnTo>
                    <a:pt x="268" y="176"/>
                  </a:lnTo>
                  <a:lnTo>
                    <a:pt x="262" y="202"/>
                  </a:lnTo>
                  <a:lnTo>
                    <a:pt x="253" y="227"/>
                  </a:lnTo>
                  <a:lnTo>
                    <a:pt x="240" y="248"/>
                  </a:lnTo>
                  <a:lnTo>
                    <a:pt x="224" y="267"/>
                  </a:lnTo>
                  <a:lnTo>
                    <a:pt x="205" y="283"/>
                  </a:lnTo>
                  <a:lnTo>
                    <a:pt x="182" y="294"/>
                  </a:lnTo>
                  <a:lnTo>
                    <a:pt x="157" y="301"/>
                  </a:lnTo>
                  <a:lnTo>
                    <a:pt x="130" y="304"/>
                  </a:lnTo>
                  <a:lnTo>
                    <a:pt x="105" y="302"/>
                  </a:lnTo>
                  <a:lnTo>
                    <a:pt x="81" y="297"/>
                  </a:lnTo>
                  <a:lnTo>
                    <a:pt x="61" y="288"/>
                  </a:lnTo>
                  <a:lnTo>
                    <a:pt x="43" y="275"/>
                  </a:lnTo>
                  <a:lnTo>
                    <a:pt x="28" y="259"/>
                  </a:lnTo>
                  <a:lnTo>
                    <a:pt x="16" y="238"/>
                  </a:lnTo>
                  <a:lnTo>
                    <a:pt x="7" y="214"/>
                  </a:lnTo>
                  <a:lnTo>
                    <a:pt x="2" y="186"/>
                  </a:lnTo>
                  <a:lnTo>
                    <a:pt x="0" y="154"/>
                  </a:lnTo>
                  <a:lnTo>
                    <a:pt x="2" y="127"/>
                  </a:lnTo>
                  <a:lnTo>
                    <a:pt x="8" y="100"/>
                  </a:lnTo>
                  <a:lnTo>
                    <a:pt x="17" y="76"/>
                  </a:lnTo>
                  <a:lnTo>
                    <a:pt x="29" y="55"/>
                  </a:lnTo>
                  <a:lnTo>
                    <a:pt x="45" y="36"/>
                  </a:lnTo>
                  <a:lnTo>
                    <a:pt x="64" y="21"/>
                  </a:lnTo>
                  <a:lnTo>
                    <a:pt x="87" y="10"/>
                  </a:lnTo>
                  <a:lnTo>
                    <a:pt x="113" y="3"/>
                  </a:lnTo>
                  <a:lnTo>
                    <a:pt x="14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38"/>
            <p:cNvSpPr>
              <a:spLocks/>
            </p:cNvSpPr>
            <p:nvPr userDrawn="1"/>
          </p:nvSpPr>
          <p:spPr bwMode="auto">
            <a:xfrm>
              <a:off x="1332" y="939"/>
              <a:ext cx="78" cy="100"/>
            </a:xfrm>
            <a:custGeom>
              <a:avLst/>
              <a:gdLst>
                <a:gd name="T0" fmla="*/ 146 w 233"/>
                <a:gd name="T1" fmla="*/ 0 h 300"/>
                <a:gd name="T2" fmla="*/ 166 w 233"/>
                <a:gd name="T3" fmla="*/ 2 h 300"/>
                <a:gd name="T4" fmla="*/ 184 w 233"/>
                <a:gd name="T5" fmla="*/ 6 h 300"/>
                <a:gd name="T6" fmla="*/ 198 w 233"/>
                <a:gd name="T7" fmla="*/ 13 h 300"/>
                <a:gd name="T8" fmla="*/ 210 w 233"/>
                <a:gd name="T9" fmla="*/ 23 h 300"/>
                <a:gd name="T10" fmla="*/ 219 w 233"/>
                <a:gd name="T11" fmla="*/ 34 h 300"/>
                <a:gd name="T12" fmla="*/ 225 w 233"/>
                <a:gd name="T13" fmla="*/ 47 h 300"/>
                <a:gd name="T14" fmla="*/ 230 w 233"/>
                <a:gd name="T15" fmla="*/ 62 h 300"/>
                <a:gd name="T16" fmla="*/ 233 w 233"/>
                <a:gd name="T17" fmla="*/ 78 h 300"/>
                <a:gd name="T18" fmla="*/ 233 w 233"/>
                <a:gd name="T19" fmla="*/ 95 h 300"/>
                <a:gd name="T20" fmla="*/ 233 w 233"/>
                <a:gd name="T21" fmla="*/ 300 h 300"/>
                <a:gd name="T22" fmla="*/ 189 w 233"/>
                <a:gd name="T23" fmla="*/ 300 h 300"/>
                <a:gd name="T24" fmla="*/ 189 w 233"/>
                <a:gd name="T25" fmla="*/ 110 h 300"/>
                <a:gd name="T26" fmla="*/ 188 w 233"/>
                <a:gd name="T27" fmla="*/ 91 h 300"/>
                <a:gd name="T28" fmla="*/ 186 w 233"/>
                <a:gd name="T29" fmla="*/ 75 h 300"/>
                <a:gd name="T30" fmla="*/ 181 w 233"/>
                <a:gd name="T31" fmla="*/ 61 h 300"/>
                <a:gd name="T32" fmla="*/ 174 w 233"/>
                <a:gd name="T33" fmla="*/ 51 h 300"/>
                <a:gd name="T34" fmla="*/ 164 w 233"/>
                <a:gd name="T35" fmla="*/ 43 h 300"/>
                <a:gd name="T36" fmla="*/ 151 w 233"/>
                <a:gd name="T37" fmla="*/ 38 h 300"/>
                <a:gd name="T38" fmla="*/ 135 w 233"/>
                <a:gd name="T39" fmla="*/ 37 h 300"/>
                <a:gd name="T40" fmla="*/ 116 w 233"/>
                <a:gd name="T41" fmla="*/ 39 h 300"/>
                <a:gd name="T42" fmla="*/ 98 w 233"/>
                <a:gd name="T43" fmla="*/ 46 h 300"/>
                <a:gd name="T44" fmla="*/ 83 w 233"/>
                <a:gd name="T45" fmla="*/ 57 h 300"/>
                <a:gd name="T46" fmla="*/ 70 w 233"/>
                <a:gd name="T47" fmla="*/ 71 h 300"/>
                <a:gd name="T48" fmla="*/ 60 w 233"/>
                <a:gd name="T49" fmla="*/ 89 h 300"/>
                <a:gd name="T50" fmla="*/ 51 w 233"/>
                <a:gd name="T51" fmla="*/ 111 h 300"/>
                <a:gd name="T52" fmla="*/ 46 w 233"/>
                <a:gd name="T53" fmla="*/ 134 h 300"/>
                <a:gd name="T54" fmla="*/ 44 w 233"/>
                <a:gd name="T55" fmla="*/ 159 h 300"/>
                <a:gd name="T56" fmla="*/ 44 w 233"/>
                <a:gd name="T57" fmla="*/ 300 h 300"/>
                <a:gd name="T58" fmla="*/ 0 w 233"/>
                <a:gd name="T59" fmla="*/ 300 h 300"/>
                <a:gd name="T60" fmla="*/ 0 w 233"/>
                <a:gd name="T61" fmla="*/ 6 h 300"/>
                <a:gd name="T62" fmla="*/ 44 w 233"/>
                <a:gd name="T63" fmla="*/ 6 h 300"/>
                <a:gd name="T64" fmla="*/ 43 w 233"/>
                <a:gd name="T65" fmla="*/ 28 h 300"/>
                <a:gd name="T66" fmla="*/ 41 w 233"/>
                <a:gd name="T67" fmla="*/ 51 h 300"/>
                <a:gd name="T68" fmla="*/ 39 w 233"/>
                <a:gd name="T69" fmla="*/ 71 h 300"/>
                <a:gd name="T70" fmla="*/ 40 w 233"/>
                <a:gd name="T71" fmla="*/ 72 h 300"/>
                <a:gd name="T72" fmla="*/ 50 w 233"/>
                <a:gd name="T73" fmla="*/ 52 h 300"/>
                <a:gd name="T74" fmla="*/ 64 w 233"/>
                <a:gd name="T75" fmla="*/ 34 h 300"/>
                <a:gd name="T76" fmla="*/ 80 w 233"/>
                <a:gd name="T77" fmla="*/ 20 h 300"/>
                <a:gd name="T78" fmla="*/ 99 w 233"/>
                <a:gd name="T79" fmla="*/ 9 h 300"/>
                <a:gd name="T80" fmla="*/ 121 w 233"/>
                <a:gd name="T81" fmla="*/ 3 h 300"/>
                <a:gd name="T82" fmla="*/ 146 w 233"/>
                <a:gd name="T83"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3" h="300">
                  <a:moveTo>
                    <a:pt x="146" y="0"/>
                  </a:moveTo>
                  <a:lnTo>
                    <a:pt x="166" y="2"/>
                  </a:lnTo>
                  <a:lnTo>
                    <a:pt x="184" y="6"/>
                  </a:lnTo>
                  <a:lnTo>
                    <a:pt x="198" y="13"/>
                  </a:lnTo>
                  <a:lnTo>
                    <a:pt x="210" y="23"/>
                  </a:lnTo>
                  <a:lnTo>
                    <a:pt x="219" y="34"/>
                  </a:lnTo>
                  <a:lnTo>
                    <a:pt x="225" y="47"/>
                  </a:lnTo>
                  <a:lnTo>
                    <a:pt x="230" y="62"/>
                  </a:lnTo>
                  <a:lnTo>
                    <a:pt x="233" y="78"/>
                  </a:lnTo>
                  <a:lnTo>
                    <a:pt x="233" y="95"/>
                  </a:lnTo>
                  <a:lnTo>
                    <a:pt x="233" y="300"/>
                  </a:lnTo>
                  <a:lnTo>
                    <a:pt x="189" y="300"/>
                  </a:lnTo>
                  <a:lnTo>
                    <a:pt x="189" y="110"/>
                  </a:lnTo>
                  <a:lnTo>
                    <a:pt x="188" y="91"/>
                  </a:lnTo>
                  <a:lnTo>
                    <a:pt x="186" y="75"/>
                  </a:lnTo>
                  <a:lnTo>
                    <a:pt x="181" y="61"/>
                  </a:lnTo>
                  <a:lnTo>
                    <a:pt x="174" y="51"/>
                  </a:lnTo>
                  <a:lnTo>
                    <a:pt x="164" y="43"/>
                  </a:lnTo>
                  <a:lnTo>
                    <a:pt x="151" y="38"/>
                  </a:lnTo>
                  <a:lnTo>
                    <a:pt x="135" y="37"/>
                  </a:lnTo>
                  <a:lnTo>
                    <a:pt x="116" y="39"/>
                  </a:lnTo>
                  <a:lnTo>
                    <a:pt x="98" y="46"/>
                  </a:lnTo>
                  <a:lnTo>
                    <a:pt x="83" y="57"/>
                  </a:lnTo>
                  <a:lnTo>
                    <a:pt x="70" y="71"/>
                  </a:lnTo>
                  <a:lnTo>
                    <a:pt x="60" y="89"/>
                  </a:lnTo>
                  <a:lnTo>
                    <a:pt x="51" y="111"/>
                  </a:lnTo>
                  <a:lnTo>
                    <a:pt x="46" y="134"/>
                  </a:lnTo>
                  <a:lnTo>
                    <a:pt x="44" y="159"/>
                  </a:lnTo>
                  <a:lnTo>
                    <a:pt x="44" y="300"/>
                  </a:lnTo>
                  <a:lnTo>
                    <a:pt x="0" y="300"/>
                  </a:lnTo>
                  <a:lnTo>
                    <a:pt x="0" y="6"/>
                  </a:lnTo>
                  <a:lnTo>
                    <a:pt x="44" y="6"/>
                  </a:lnTo>
                  <a:lnTo>
                    <a:pt x="43" y="28"/>
                  </a:lnTo>
                  <a:lnTo>
                    <a:pt x="41" y="51"/>
                  </a:lnTo>
                  <a:lnTo>
                    <a:pt x="39" y="71"/>
                  </a:lnTo>
                  <a:lnTo>
                    <a:pt x="40" y="72"/>
                  </a:lnTo>
                  <a:lnTo>
                    <a:pt x="50" y="52"/>
                  </a:lnTo>
                  <a:lnTo>
                    <a:pt x="64" y="34"/>
                  </a:lnTo>
                  <a:lnTo>
                    <a:pt x="80" y="20"/>
                  </a:lnTo>
                  <a:lnTo>
                    <a:pt x="99" y="9"/>
                  </a:lnTo>
                  <a:lnTo>
                    <a:pt x="121" y="3"/>
                  </a:lnTo>
                  <a:lnTo>
                    <a:pt x="146"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39"/>
            <p:cNvSpPr>
              <a:spLocks/>
            </p:cNvSpPr>
            <p:nvPr userDrawn="1"/>
          </p:nvSpPr>
          <p:spPr bwMode="auto">
            <a:xfrm>
              <a:off x="1435" y="939"/>
              <a:ext cx="77" cy="100"/>
            </a:xfrm>
            <a:custGeom>
              <a:avLst/>
              <a:gdLst>
                <a:gd name="T0" fmla="*/ 145 w 233"/>
                <a:gd name="T1" fmla="*/ 0 h 300"/>
                <a:gd name="T2" fmla="*/ 166 w 233"/>
                <a:gd name="T3" fmla="*/ 2 h 300"/>
                <a:gd name="T4" fmla="*/ 183 w 233"/>
                <a:gd name="T5" fmla="*/ 6 h 300"/>
                <a:gd name="T6" fmla="*/ 198 w 233"/>
                <a:gd name="T7" fmla="*/ 13 h 300"/>
                <a:gd name="T8" fmla="*/ 209 w 233"/>
                <a:gd name="T9" fmla="*/ 23 h 300"/>
                <a:gd name="T10" fmla="*/ 218 w 233"/>
                <a:gd name="T11" fmla="*/ 34 h 300"/>
                <a:gd name="T12" fmla="*/ 225 w 233"/>
                <a:gd name="T13" fmla="*/ 47 h 300"/>
                <a:gd name="T14" fmla="*/ 230 w 233"/>
                <a:gd name="T15" fmla="*/ 62 h 300"/>
                <a:gd name="T16" fmla="*/ 232 w 233"/>
                <a:gd name="T17" fmla="*/ 78 h 300"/>
                <a:gd name="T18" fmla="*/ 233 w 233"/>
                <a:gd name="T19" fmla="*/ 95 h 300"/>
                <a:gd name="T20" fmla="*/ 233 w 233"/>
                <a:gd name="T21" fmla="*/ 300 h 300"/>
                <a:gd name="T22" fmla="*/ 189 w 233"/>
                <a:gd name="T23" fmla="*/ 300 h 300"/>
                <a:gd name="T24" fmla="*/ 189 w 233"/>
                <a:gd name="T25" fmla="*/ 110 h 300"/>
                <a:gd name="T26" fmla="*/ 188 w 233"/>
                <a:gd name="T27" fmla="*/ 91 h 300"/>
                <a:gd name="T28" fmla="*/ 185 w 233"/>
                <a:gd name="T29" fmla="*/ 75 h 300"/>
                <a:gd name="T30" fmla="*/ 181 w 233"/>
                <a:gd name="T31" fmla="*/ 61 h 300"/>
                <a:gd name="T32" fmla="*/ 173 w 233"/>
                <a:gd name="T33" fmla="*/ 51 h 300"/>
                <a:gd name="T34" fmla="*/ 163 w 233"/>
                <a:gd name="T35" fmla="*/ 43 h 300"/>
                <a:gd name="T36" fmla="*/ 150 w 233"/>
                <a:gd name="T37" fmla="*/ 38 h 300"/>
                <a:gd name="T38" fmla="*/ 134 w 233"/>
                <a:gd name="T39" fmla="*/ 37 h 300"/>
                <a:gd name="T40" fmla="*/ 115 w 233"/>
                <a:gd name="T41" fmla="*/ 39 h 300"/>
                <a:gd name="T42" fmla="*/ 98 w 233"/>
                <a:gd name="T43" fmla="*/ 46 h 300"/>
                <a:gd name="T44" fmla="*/ 83 w 233"/>
                <a:gd name="T45" fmla="*/ 57 h 300"/>
                <a:gd name="T46" fmla="*/ 70 w 233"/>
                <a:gd name="T47" fmla="*/ 71 h 300"/>
                <a:gd name="T48" fmla="*/ 59 w 233"/>
                <a:gd name="T49" fmla="*/ 89 h 300"/>
                <a:gd name="T50" fmla="*/ 51 w 233"/>
                <a:gd name="T51" fmla="*/ 111 h 300"/>
                <a:gd name="T52" fmla="*/ 46 w 233"/>
                <a:gd name="T53" fmla="*/ 134 h 300"/>
                <a:gd name="T54" fmla="*/ 45 w 233"/>
                <a:gd name="T55" fmla="*/ 159 h 300"/>
                <a:gd name="T56" fmla="*/ 45 w 233"/>
                <a:gd name="T57" fmla="*/ 300 h 300"/>
                <a:gd name="T58" fmla="*/ 0 w 233"/>
                <a:gd name="T59" fmla="*/ 300 h 300"/>
                <a:gd name="T60" fmla="*/ 0 w 233"/>
                <a:gd name="T61" fmla="*/ 6 h 300"/>
                <a:gd name="T62" fmla="*/ 44 w 233"/>
                <a:gd name="T63" fmla="*/ 6 h 300"/>
                <a:gd name="T64" fmla="*/ 44 w 233"/>
                <a:gd name="T65" fmla="*/ 28 h 300"/>
                <a:gd name="T66" fmla="*/ 42 w 233"/>
                <a:gd name="T67" fmla="*/ 51 h 300"/>
                <a:gd name="T68" fmla="*/ 39 w 233"/>
                <a:gd name="T69" fmla="*/ 71 h 300"/>
                <a:gd name="T70" fmla="*/ 41 w 233"/>
                <a:gd name="T71" fmla="*/ 72 h 300"/>
                <a:gd name="T72" fmla="*/ 51 w 233"/>
                <a:gd name="T73" fmla="*/ 52 h 300"/>
                <a:gd name="T74" fmla="*/ 64 w 233"/>
                <a:gd name="T75" fmla="*/ 34 h 300"/>
                <a:gd name="T76" fmla="*/ 80 w 233"/>
                <a:gd name="T77" fmla="*/ 20 h 300"/>
                <a:gd name="T78" fmla="*/ 99 w 233"/>
                <a:gd name="T79" fmla="*/ 9 h 300"/>
                <a:gd name="T80" fmla="*/ 121 w 233"/>
                <a:gd name="T81" fmla="*/ 3 h 300"/>
                <a:gd name="T82" fmla="*/ 145 w 233"/>
                <a:gd name="T83"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3" h="300">
                  <a:moveTo>
                    <a:pt x="145" y="0"/>
                  </a:moveTo>
                  <a:lnTo>
                    <a:pt x="166" y="2"/>
                  </a:lnTo>
                  <a:lnTo>
                    <a:pt x="183" y="6"/>
                  </a:lnTo>
                  <a:lnTo>
                    <a:pt x="198" y="13"/>
                  </a:lnTo>
                  <a:lnTo>
                    <a:pt x="209" y="23"/>
                  </a:lnTo>
                  <a:lnTo>
                    <a:pt x="218" y="34"/>
                  </a:lnTo>
                  <a:lnTo>
                    <a:pt x="225" y="47"/>
                  </a:lnTo>
                  <a:lnTo>
                    <a:pt x="230" y="62"/>
                  </a:lnTo>
                  <a:lnTo>
                    <a:pt x="232" y="78"/>
                  </a:lnTo>
                  <a:lnTo>
                    <a:pt x="233" y="95"/>
                  </a:lnTo>
                  <a:lnTo>
                    <a:pt x="233" y="300"/>
                  </a:lnTo>
                  <a:lnTo>
                    <a:pt x="189" y="300"/>
                  </a:lnTo>
                  <a:lnTo>
                    <a:pt x="189" y="110"/>
                  </a:lnTo>
                  <a:lnTo>
                    <a:pt x="188" y="91"/>
                  </a:lnTo>
                  <a:lnTo>
                    <a:pt x="185" y="75"/>
                  </a:lnTo>
                  <a:lnTo>
                    <a:pt x="181" y="61"/>
                  </a:lnTo>
                  <a:lnTo>
                    <a:pt x="173" y="51"/>
                  </a:lnTo>
                  <a:lnTo>
                    <a:pt x="163" y="43"/>
                  </a:lnTo>
                  <a:lnTo>
                    <a:pt x="150" y="38"/>
                  </a:lnTo>
                  <a:lnTo>
                    <a:pt x="134" y="37"/>
                  </a:lnTo>
                  <a:lnTo>
                    <a:pt x="115" y="39"/>
                  </a:lnTo>
                  <a:lnTo>
                    <a:pt x="98" y="46"/>
                  </a:lnTo>
                  <a:lnTo>
                    <a:pt x="83" y="57"/>
                  </a:lnTo>
                  <a:lnTo>
                    <a:pt x="70" y="71"/>
                  </a:lnTo>
                  <a:lnTo>
                    <a:pt x="59" y="89"/>
                  </a:lnTo>
                  <a:lnTo>
                    <a:pt x="51" y="111"/>
                  </a:lnTo>
                  <a:lnTo>
                    <a:pt x="46" y="134"/>
                  </a:lnTo>
                  <a:lnTo>
                    <a:pt x="45" y="159"/>
                  </a:lnTo>
                  <a:lnTo>
                    <a:pt x="45" y="300"/>
                  </a:lnTo>
                  <a:lnTo>
                    <a:pt x="0" y="300"/>
                  </a:lnTo>
                  <a:lnTo>
                    <a:pt x="0" y="6"/>
                  </a:lnTo>
                  <a:lnTo>
                    <a:pt x="44" y="6"/>
                  </a:lnTo>
                  <a:lnTo>
                    <a:pt x="44" y="28"/>
                  </a:lnTo>
                  <a:lnTo>
                    <a:pt x="42" y="51"/>
                  </a:lnTo>
                  <a:lnTo>
                    <a:pt x="39" y="71"/>
                  </a:lnTo>
                  <a:lnTo>
                    <a:pt x="41" y="72"/>
                  </a:lnTo>
                  <a:lnTo>
                    <a:pt x="51" y="52"/>
                  </a:lnTo>
                  <a:lnTo>
                    <a:pt x="64" y="34"/>
                  </a:lnTo>
                  <a:lnTo>
                    <a:pt x="80" y="20"/>
                  </a:lnTo>
                  <a:lnTo>
                    <a:pt x="99" y="9"/>
                  </a:lnTo>
                  <a:lnTo>
                    <a:pt x="121" y="3"/>
                  </a:lnTo>
                  <a:lnTo>
                    <a:pt x="14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40"/>
            <p:cNvSpPr>
              <a:spLocks noEditPoints="1"/>
            </p:cNvSpPr>
            <p:nvPr userDrawn="1"/>
          </p:nvSpPr>
          <p:spPr bwMode="auto">
            <a:xfrm>
              <a:off x="1526" y="940"/>
              <a:ext cx="81" cy="101"/>
            </a:xfrm>
            <a:custGeom>
              <a:avLst/>
              <a:gdLst>
                <a:gd name="T0" fmla="*/ 127 w 243"/>
                <a:gd name="T1" fmla="*/ 34 h 304"/>
                <a:gd name="T2" fmla="*/ 107 w 243"/>
                <a:gd name="T3" fmla="*/ 36 h 304"/>
                <a:gd name="T4" fmla="*/ 90 w 243"/>
                <a:gd name="T5" fmla="*/ 43 h 304"/>
                <a:gd name="T6" fmla="*/ 75 w 243"/>
                <a:gd name="T7" fmla="*/ 54 h 304"/>
                <a:gd name="T8" fmla="*/ 63 w 243"/>
                <a:gd name="T9" fmla="*/ 69 h 304"/>
                <a:gd name="T10" fmla="*/ 54 w 243"/>
                <a:gd name="T11" fmla="*/ 88 h 304"/>
                <a:gd name="T12" fmla="*/ 49 w 243"/>
                <a:gd name="T13" fmla="*/ 110 h 304"/>
                <a:gd name="T14" fmla="*/ 197 w 243"/>
                <a:gd name="T15" fmla="*/ 110 h 304"/>
                <a:gd name="T16" fmla="*/ 196 w 243"/>
                <a:gd name="T17" fmla="*/ 91 h 304"/>
                <a:gd name="T18" fmla="*/ 191 w 243"/>
                <a:gd name="T19" fmla="*/ 75 h 304"/>
                <a:gd name="T20" fmla="*/ 184 w 243"/>
                <a:gd name="T21" fmla="*/ 61 h 304"/>
                <a:gd name="T22" fmla="*/ 173 w 243"/>
                <a:gd name="T23" fmla="*/ 49 h 304"/>
                <a:gd name="T24" fmla="*/ 160 w 243"/>
                <a:gd name="T25" fmla="*/ 41 h 304"/>
                <a:gd name="T26" fmla="*/ 145 w 243"/>
                <a:gd name="T27" fmla="*/ 35 h 304"/>
                <a:gd name="T28" fmla="*/ 127 w 243"/>
                <a:gd name="T29" fmla="*/ 34 h 304"/>
                <a:gd name="T30" fmla="*/ 129 w 243"/>
                <a:gd name="T31" fmla="*/ 0 h 304"/>
                <a:gd name="T32" fmla="*/ 154 w 243"/>
                <a:gd name="T33" fmla="*/ 2 h 304"/>
                <a:gd name="T34" fmla="*/ 176 w 243"/>
                <a:gd name="T35" fmla="*/ 8 h 304"/>
                <a:gd name="T36" fmla="*/ 194 w 243"/>
                <a:gd name="T37" fmla="*/ 17 h 304"/>
                <a:gd name="T38" fmla="*/ 210 w 243"/>
                <a:gd name="T39" fmla="*/ 29 h 304"/>
                <a:gd name="T40" fmla="*/ 222 w 243"/>
                <a:gd name="T41" fmla="*/ 44 h 304"/>
                <a:gd name="T42" fmla="*/ 231 w 243"/>
                <a:gd name="T43" fmla="*/ 61 h 304"/>
                <a:gd name="T44" fmla="*/ 238 w 243"/>
                <a:gd name="T45" fmla="*/ 79 h 304"/>
                <a:gd name="T46" fmla="*/ 242 w 243"/>
                <a:gd name="T47" fmla="*/ 99 h 304"/>
                <a:gd name="T48" fmla="*/ 243 w 243"/>
                <a:gd name="T49" fmla="*/ 122 h 304"/>
                <a:gd name="T50" fmla="*/ 243 w 243"/>
                <a:gd name="T51" fmla="*/ 131 h 304"/>
                <a:gd name="T52" fmla="*/ 242 w 243"/>
                <a:gd name="T53" fmla="*/ 143 h 304"/>
                <a:gd name="T54" fmla="*/ 47 w 243"/>
                <a:gd name="T55" fmla="*/ 143 h 304"/>
                <a:gd name="T56" fmla="*/ 47 w 243"/>
                <a:gd name="T57" fmla="*/ 171 h 304"/>
                <a:gd name="T58" fmla="*/ 50 w 243"/>
                <a:gd name="T59" fmla="*/ 194 h 304"/>
                <a:gd name="T60" fmla="*/ 56 w 243"/>
                <a:gd name="T61" fmla="*/ 214 h 304"/>
                <a:gd name="T62" fmla="*/ 64 w 243"/>
                <a:gd name="T63" fmla="*/ 231 h 304"/>
                <a:gd name="T64" fmla="*/ 75 w 243"/>
                <a:gd name="T65" fmla="*/ 244 h 304"/>
                <a:gd name="T66" fmla="*/ 89 w 243"/>
                <a:gd name="T67" fmla="*/ 255 h 304"/>
                <a:gd name="T68" fmla="*/ 105 w 243"/>
                <a:gd name="T69" fmla="*/ 262 h 304"/>
                <a:gd name="T70" fmla="*/ 123 w 243"/>
                <a:gd name="T71" fmla="*/ 266 h 304"/>
                <a:gd name="T72" fmla="*/ 144 w 243"/>
                <a:gd name="T73" fmla="*/ 267 h 304"/>
                <a:gd name="T74" fmla="*/ 167 w 243"/>
                <a:gd name="T75" fmla="*/ 266 h 304"/>
                <a:gd name="T76" fmla="*/ 189 w 243"/>
                <a:gd name="T77" fmla="*/ 262 h 304"/>
                <a:gd name="T78" fmla="*/ 210 w 243"/>
                <a:gd name="T79" fmla="*/ 256 h 304"/>
                <a:gd name="T80" fmla="*/ 228 w 243"/>
                <a:gd name="T81" fmla="*/ 249 h 304"/>
                <a:gd name="T82" fmla="*/ 232 w 243"/>
                <a:gd name="T83" fmla="*/ 286 h 304"/>
                <a:gd name="T84" fmla="*/ 203 w 243"/>
                <a:gd name="T85" fmla="*/ 296 h 304"/>
                <a:gd name="T86" fmla="*/ 171 w 243"/>
                <a:gd name="T87" fmla="*/ 302 h 304"/>
                <a:gd name="T88" fmla="*/ 136 w 243"/>
                <a:gd name="T89" fmla="*/ 304 h 304"/>
                <a:gd name="T90" fmla="*/ 108 w 243"/>
                <a:gd name="T91" fmla="*/ 302 h 304"/>
                <a:gd name="T92" fmla="*/ 83 w 243"/>
                <a:gd name="T93" fmla="*/ 297 h 304"/>
                <a:gd name="T94" fmla="*/ 62 w 243"/>
                <a:gd name="T95" fmla="*/ 288 h 304"/>
                <a:gd name="T96" fmla="*/ 43 w 243"/>
                <a:gd name="T97" fmla="*/ 275 h 304"/>
                <a:gd name="T98" fmla="*/ 28 w 243"/>
                <a:gd name="T99" fmla="*/ 259 h 304"/>
                <a:gd name="T100" fmla="*/ 15 w 243"/>
                <a:gd name="T101" fmla="*/ 238 h 304"/>
                <a:gd name="T102" fmla="*/ 7 w 243"/>
                <a:gd name="T103" fmla="*/ 214 h 304"/>
                <a:gd name="T104" fmla="*/ 1 w 243"/>
                <a:gd name="T105" fmla="*/ 186 h 304"/>
                <a:gd name="T106" fmla="*/ 0 w 243"/>
                <a:gd name="T107" fmla="*/ 154 h 304"/>
                <a:gd name="T108" fmla="*/ 1 w 243"/>
                <a:gd name="T109" fmla="*/ 126 h 304"/>
                <a:gd name="T110" fmla="*/ 7 w 243"/>
                <a:gd name="T111" fmla="*/ 98 h 304"/>
                <a:gd name="T112" fmla="*/ 15 w 243"/>
                <a:gd name="T113" fmla="*/ 74 h 304"/>
                <a:gd name="T114" fmla="*/ 27 w 243"/>
                <a:gd name="T115" fmla="*/ 53 h 304"/>
                <a:gd name="T116" fmla="*/ 42 w 243"/>
                <a:gd name="T117" fmla="*/ 35 h 304"/>
                <a:gd name="T118" fmla="*/ 60 w 243"/>
                <a:gd name="T119" fmla="*/ 20 h 304"/>
                <a:gd name="T120" fmla="*/ 80 w 243"/>
                <a:gd name="T121" fmla="*/ 9 h 304"/>
                <a:gd name="T122" fmla="*/ 103 w 243"/>
                <a:gd name="T123" fmla="*/ 2 h 304"/>
                <a:gd name="T124" fmla="*/ 129 w 243"/>
                <a:gd name="T125"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3" h="304">
                  <a:moveTo>
                    <a:pt x="127" y="34"/>
                  </a:moveTo>
                  <a:lnTo>
                    <a:pt x="107" y="36"/>
                  </a:lnTo>
                  <a:lnTo>
                    <a:pt x="90" y="43"/>
                  </a:lnTo>
                  <a:lnTo>
                    <a:pt x="75" y="54"/>
                  </a:lnTo>
                  <a:lnTo>
                    <a:pt x="63" y="69"/>
                  </a:lnTo>
                  <a:lnTo>
                    <a:pt x="54" y="88"/>
                  </a:lnTo>
                  <a:lnTo>
                    <a:pt x="49" y="110"/>
                  </a:lnTo>
                  <a:lnTo>
                    <a:pt x="197" y="110"/>
                  </a:lnTo>
                  <a:lnTo>
                    <a:pt x="196" y="91"/>
                  </a:lnTo>
                  <a:lnTo>
                    <a:pt x="191" y="75"/>
                  </a:lnTo>
                  <a:lnTo>
                    <a:pt x="184" y="61"/>
                  </a:lnTo>
                  <a:lnTo>
                    <a:pt x="173" y="49"/>
                  </a:lnTo>
                  <a:lnTo>
                    <a:pt x="160" y="41"/>
                  </a:lnTo>
                  <a:lnTo>
                    <a:pt x="145" y="35"/>
                  </a:lnTo>
                  <a:lnTo>
                    <a:pt x="127" y="34"/>
                  </a:lnTo>
                  <a:close/>
                  <a:moveTo>
                    <a:pt x="129" y="0"/>
                  </a:moveTo>
                  <a:lnTo>
                    <a:pt x="154" y="2"/>
                  </a:lnTo>
                  <a:lnTo>
                    <a:pt x="176" y="8"/>
                  </a:lnTo>
                  <a:lnTo>
                    <a:pt x="194" y="17"/>
                  </a:lnTo>
                  <a:lnTo>
                    <a:pt x="210" y="29"/>
                  </a:lnTo>
                  <a:lnTo>
                    <a:pt x="222" y="44"/>
                  </a:lnTo>
                  <a:lnTo>
                    <a:pt x="231" y="61"/>
                  </a:lnTo>
                  <a:lnTo>
                    <a:pt x="238" y="79"/>
                  </a:lnTo>
                  <a:lnTo>
                    <a:pt x="242" y="99"/>
                  </a:lnTo>
                  <a:lnTo>
                    <a:pt x="243" y="122"/>
                  </a:lnTo>
                  <a:lnTo>
                    <a:pt x="243" y="131"/>
                  </a:lnTo>
                  <a:lnTo>
                    <a:pt x="242" y="143"/>
                  </a:lnTo>
                  <a:lnTo>
                    <a:pt x="47" y="143"/>
                  </a:lnTo>
                  <a:lnTo>
                    <a:pt x="47" y="171"/>
                  </a:lnTo>
                  <a:lnTo>
                    <a:pt x="50" y="194"/>
                  </a:lnTo>
                  <a:lnTo>
                    <a:pt x="56" y="214"/>
                  </a:lnTo>
                  <a:lnTo>
                    <a:pt x="64" y="231"/>
                  </a:lnTo>
                  <a:lnTo>
                    <a:pt x="75" y="244"/>
                  </a:lnTo>
                  <a:lnTo>
                    <a:pt x="89" y="255"/>
                  </a:lnTo>
                  <a:lnTo>
                    <a:pt x="105" y="262"/>
                  </a:lnTo>
                  <a:lnTo>
                    <a:pt x="123" y="266"/>
                  </a:lnTo>
                  <a:lnTo>
                    <a:pt x="144" y="267"/>
                  </a:lnTo>
                  <a:lnTo>
                    <a:pt x="167" y="266"/>
                  </a:lnTo>
                  <a:lnTo>
                    <a:pt x="189" y="262"/>
                  </a:lnTo>
                  <a:lnTo>
                    <a:pt x="210" y="256"/>
                  </a:lnTo>
                  <a:lnTo>
                    <a:pt x="228" y="249"/>
                  </a:lnTo>
                  <a:lnTo>
                    <a:pt x="232" y="286"/>
                  </a:lnTo>
                  <a:lnTo>
                    <a:pt x="203" y="296"/>
                  </a:lnTo>
                  <a:lnTo>
                    <a:pt x="171" y="302"/>
                  </a:lnTo>
                  <a:lnTo>
                    <a:pt x="136" y="304"/>
                  </a:lnTo>
                  <a:lnTo>
                    <a:pt x="108" y="302"/>
                  </a:lnTo>
                  <a:lnTo>
                    <a:pt x="83" y="297"/>
                  </a:lnTo>
                  <a:lnTo>
                    <a:pt x="62" y="288"/>
                  </a:lnTo>
                  <a:lnTo>
                    <a:pt x="43" y="275"/>
                  </a:lnTo>
                  <a:lnTo>
                    <a:pt x="28" y="259"/>
                  </a:lnTo>
                  <a:lnTo>
                    <a:pt x="15" y="238"/>
                  </a:lnTo>
                  <a:lnTo>
                    <a:pt x="7" y="214"/>
                  </a:lnTo>
                  <a:lnTo>
                    <a:pt x="1" y="186"/>
                  </a:lnTo>
                  <a:lnTo>
                    <a:pt x="0" y="154"/>
                  </a:lnTo>
                  <a:lnTo>
                    <a:pt x="1" y="126"/>
                  </a:lnTo>
                  <a:lnTo>
                    <a:pt x="7" y="98"/>
                  </a:lnTo>
                  <a:lnTo>
                    <a:pt x="15" y="74"/>
                  </a:lnTo>
                  <a:lnTo>
                    <a:pt x="27" y="53"/>
                  </a:lnTo>
                  <a:lnTo>
                    <a:pt x="42" y="35"/>
                  </a:lnTo>
                  <a:lnTo>
                    <a:pt x="60" y="20"/>
                  </a:lnTo>
                  <a:lnTo>
                    <a:pt x="80" y="9"/>
                  </a:lnTo>
                  <a:lnTo>
                    <a:pt x="103" y="2"/>
                  </a:lnTo>
                  <a:lnTo>
                    <a:pt x="12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40" name="Picture 39"/>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443121" y="4702076"/>
            <a:ext cx="2046368" cy="260262"/>
          </a:xfrm>
          <a:prstGeom prst="rect">
            <a:avLst/>
          </a:prstGeom>
        </p:spPr>
      </p:pic>
      <p:sp>
        <p:nvSpPr>
          <p:cNvPr id="41" name="TextBox 40"/>
          <p:cNvSpPr txBox="1"/>
          <p:nvPr userDrawn="1"/>
        </p:nvSpPr>
        <p:spPr>
          <a:xfrm>
            <a:off x="6755745" y="476697"/>
            <a:ext cx="914400" cy="914400"/>
          </a:xfrm>
          <a:prstGeom prst="rect">
            <a:avLst/>
          </a:prstGeom>
          <a:noFill/>
        </p:spPr>
        <p:txBody>
          <a:bodyPr wrap="none" lIns="457200" tIns="0" rIns="0" bIns="457200" rtlCol="0" anchor="ctr" anchorCtr="0">
            <a:noAutofit/>
          </a:bodyPr>
          <a:lstStyle/>
          <a:p>
            <a:pPr algn="l">
              <a:lnSpc>
                <a:spcPct val="100000"/>
              </a:lnSpc>
            </a:pPr>
            <a:r>
              <a:rPr lang="en-US" sz="1200" b="0" dirty="0">
                <a:solidFill>
                  <a:schemeClr val="bg1">
                    <a:lumMod val="50000"/>
                  </a:schemeClr>
                </a:solidFill>
              </a:rPr>
              <a:t>ENVIRONMENTAL</a:t>
            </a:r>
            <a:r>
              <a:rPr lang="en-US" sz="1200" b="0" baseline="0" dirty="0">
                <a:solidFill>
                  <a:schemeClr val="bg1">
                    <a:lumMod val="50000"/>
                  </a:schemeClr>
                </a:solidFill>
              </a:rPr>
              <a:t> </a:t>
            </a:r>
          </a:p>
          <a:p>
            <a:pPr algn="l">
              <a:lnSpc>
                <a:spcPct val="100000"/>
              </a:lnSpc>
            </a:pPr>
            <a:r>
              <a:rPr lang="en-US" sz="1200" b="0" baseline="0" dirty="0">
                <a:solidFill>
                  <a:schemeClr val="bg1">
                    <a:lumMod val="50000"/>
                  </a:schemeClr>
                </a:solidFill>
              </a:rPr>
              <a:t>SCIENCE </a:t>
            </a:r>
          </a:p>
          <a:p>
            <a:pPr algn="l">
              <a:lnSpc>
                <a:spcPct val="100000"/>
              </a:lnSpc>
            </a:pPr>
            <a:r>
              <a:rPr lang="en-US" sz="1200" b="0" baseline="0" dirty="0">
                <a:solidFill>
                  <a:schemeClr val="bg1">
                    <a:lumMod val="50000"/>
                  </a:schemeClr>
                </a:solidFill>
              </a:rPr>
              <a:t>DIVISION</a:t>
            </a:r>
            <a:endParaRPr lang="en-US" sz="1200" b="0" dirty="0">
              <a:solidFill>
                <a:schemeClr val="bg1">
                  <a:lumMod val="50000"/>
                </a:schemeClr>
              </a:solidFill>
            </a:endParaRPr>
          </a:p>
        </p:txBody>
      </p:sp>
    </p:spTree>
    <p:custDataLst>
      <p:tags r:id="rId1"/>
    </p:custDataLst>
    <p:extLst>
      <p:ext uri="{BB962C8B-B14F-4D97-AF65-F5344CB8AC3E}">
        <p14:creationId xmlns:p14="http://schemas.microsoft.com/office/powerpoint/2010/main" val="15084742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ver Option A with DOE">
    <p:bg>
      <p:bgPr>
        <a:solidFill>
          <a:schemeClr val="bg1"/>
        </a:solidFill>
        <a:effectLst/>
      </p:bgPr>
    </p:bg>
    <p:spTree>
      <p:nvGrpSpPr>
        <p:cNvPr id="1" name=""/>
        <p:cNvGrpSpPr/>
        <p:nvPr/>
      </p:nvGrpSpPr>
      <p:grpSpPr>
        <a:xfrm>
          <a:off x="0" y="0"/>
          <a:ext cx="0" cy="0"/>
          <a:chOff x="0" y="0"/>
          <a:chExt cx="0" cy="0"/>
        </a:xfrm>
      </p:grpSpPr>
      <p:sp>
        <p:nvSpPr>
          <p:cNvPr id="17" name="Text Placeholder 9"/>
          <p:cNvSpPr>
            <a:spLocks noGrp="1"/>
          </p:cNvSpPr>
          <p:nvPr>
            <p:ph type="body" sz="quarter" idx="27" hasCustomPrompt="1"/>
          </p:nvPr>
        </p:nvSpPr>
        <p:spPr>
          <a:xfrm>
            <a:off x="468796" y="574696"/>
            <a:ext cx="5353708" cy="304654"/>
          </a:xfrm>
        </p:spPr>
        <p:txBody>
          <a:bodyPr lIns="0" bIns="0" anchor="b">
            <a:normAutofit/>
          </a:bodyPr>
          <a:lstStyle>
            <a:lvl1pPr marL="0" indent="0">
              <a:buNone/>
              <a:defRPr sz="1800" b="1" cap="all" baseline="0">
                <a:solidFill>
                  <a:srgbClr val="47484A"/>
                </a:solidFill>
              </a:defRPr>
            </a:lvl1pPr>
            <a:lvl2pPr marL="0" indent="0">
              <a:buNone/>
              <a:defRPr/>
            </a:lvl2pPr>
            <a:lvl3pPr marL="0" indent="0">
              <a:spcBef>
                <a:spcPts val="1800"/>
              </a:spcBef>
              <a:buNone/>
              <a:defRPr/>
            </a:lvl3pPr>
          </a:lstStyle>
          <a:p>
            <a:pPr lvl="0"/>
            <a:r>
              <a:rPr lang="en-US" dirty="0"/>
              <a:t>Optional one line subhead, </a:t>
            </a:r>
            <a:r>
              <a:rPr lang="en-US" dirty="0" err="1"/>
              <a:t>url</a:t>
            </a:r>
            <a:r>
              <a:rPr lang="en-US" dirty="0"/>
              <a:t> or date</a:t>
            </a:r>
          </a:p>
        </p:txBody>
      </p:sp>
      <p:sp>
        <p:nvSpPr>
          <p:cNvPr id="8" name="Picture Placeholder 4"/>
          <p:cNvSpPr>
            <a:spLocks noGrp="1" noChangeAspect="1"/>
          </p:cNvSpPr>
          <p:nvPr>
            <p:ph type="pic" sz="quarter" idx="16" hasCustomPrompt="1"/>
          </p:nvPr>
        </p:nvSpPr>
        <p:spPr>
          <a:xfrm>
            <a:off x="4863726" y="1266825"/>
            <a:ext cx="4280275" cy="2029968"/>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a:xfrm>
            <a:off x="1" y="1266825"/>
            <a:ext cx="4863724" cy="2029968"/>
          </a:xfrm>
          <a:solidFill>
            <a:schemeClr val="accent2"/>
          </a:solidFill>
        </p:spPr>
        <p:txBody>
          <a:bodyPr lIns="457200" rIns="91440" anchor="ctr">
            <a:normAutofit/>
          </a:bodyPr>
          <a:lstStyle>
            <a:lvl1pPr>
              <a:defRPr sz="2800" baseline="0">
                <a:solidFill>
                  <a:schemeClr val="bg1"/>
                </a:solidFill>
              </a:defRPr>
            </a:lvl1pPr>
          </a:lstStyle>
          <a:p>
            <a:r>
              <a:rPr lang="en-US" dirty="0"/>
              <a:t>presentation title -Cover option A</a:t>
            </a:r>
            <a:br>
              <a:rPr lang="en-US" dirty="0"/>
            </a:br>
            <a:r>
              <a:rPr lang="en-US" dirty="0"/>
              <a:t>can be up to four </a:t>
            </a:r>
            <a:br>
              <a:rPr lang="en-US" dirty="0"/>
            </a:br>
            <a:r>
              <a:rPr lang="en-US" dirty="0"/>
              <a:t>or five lines of text</a:t>
            </a:r>
          </a:p>
        </p:txBody>
      </p:sp>
      <p:sp>
        <p:nvSpPr>
          <p:cNvPr id="45" name="Text Placeholder 4"/>
          <p:cNvSpPr>
            <a:spLocks noGrp="1"/>
          </p:cNvSpPr>
          <p:nvPr>
            <p:ph type="body" sz="quarter" idx="12" hasCustomPrompt="1"/>
          </p:nvPr>
        </p:nvSpPr>
        <p:spPr>
          <a:xfrm>
            <a:off x="-1" y="1266825"/>
            <a:ext cx="239714" cy="2029968"/>
          </a:xfrm>
          <a:solidFill>
            <a:schemeClr val="tx1"/>
          </a:solidFill>
        </p:spPr>
        <p:txBody>
          <a:bodyPr bIns="0" anchor="b"/>
          <a:lstStyle>
            <a:lvl1pPr marL="0" indent="0">
              <a:buNone/>
              <a:defRPr sz="100"/>
            </a:lvl1pPr>
          </a:lstStyle>
          <a:p>
            <a:pPr lvl="0"/>
            <a:r>
              <a:rPr lang="en-US" dirty="0"/>
              <a:t>  </a:t>
            </a:r>
          </a:p>
        </p:txBody>
      </p:sp>
      <p:sp>
        <p:nvSpPr>
          <p:cNvPr id="48" name="Text Placeholder 9"/>
          <p:cNvSpPr>
            <a:spLocks noGrp="1"/>
          </p:cNvSpPr>
          <p:nvPr>
            <p:ph type="body" sz="quarter" idx="17" hasCustomPrompt="1"/>
          </p:nvPr>
        </p:nvSpPr>
        <p:spPr>
          <a:xfrm>
            <a:off x="469901" y="3437210"/>
            <a:ext cx="2692871" cy="295275"/>
          </a:xfrm>
        </p:spPr>
        <p:txBody>
          <a:bodyPr lIns="0" bIns="0" anchor="b">
            <a:normAutofit/>
          </a:bodyPr>
          <a:lstStyle>
            <a:lvl1pPr marL="0" indent="0">
              <a:buNone/>
              <a:defRPr sz="1400" b="1" cap="all" baseline="0">
                <a:solidFill>
                  <a:srgbClr val="47484A"/>
                </a:solidFill>
              </a:defRPr>
            </a:lvl1pPr>
            <a:lvl2pPr marL="0" indent="0">
              <a:buNone/>
              <a:defRPr/>
            </a:lvl2pPr>
            <a:lvl3pPr marL="0" indent="0">
              <a:spcBef>
                <a:spcPts val="1800"/>
              </a:spcBef>
              <a:buNone/>
              <a:defRPr/>
            </a:lvl3pPr>
          </a:lstStyle>
          <a:p>
            <a:pPr lvl="0"/>
            <a:r>
              <a:rPr lang="en-US" dirty="0"/>
              <a:t>presenter name</a:t>
            </a:r>
          </a:p>
        </p:txBody>
      </p:sp>
      <p:sp>
        <p:nvSpPr>
          <p:cNvPr id="49" name="Text Placeholder 45"/>
          <p:cNvSpPr>
            <a:spLocks noGrp="1"/>
          </p:cNvSpPr>
          <p:nvPr>
            <p:ph type="body" sz="quarter" idx="18" hasCustomPrompt="1"/>
          </p:nvPr>
        </p:nvSpPr>
        <p:spPr>
          <a:xfrm>
            <a:off x="469901" y="3720288"/>
            <a:ext cx="2692871" cy="685800"/>
          </a:xfrm>
        </p:spPr>
        <p:txBody>
          <a:bodyPr lIns="0">
            <a:normAutofit/>
          </a:bodyPr>
          <a:lstStyle>
            <a:lvl1pPr marL="0" indent="0">
              <a:lnSpc>
                <a:spcPct val="95000"/>
              </a:lnSpc>
              <a:spcBef>
                <a:spcPts val="0"/>
              </a:spcBef>
              <a:buNone/>
              <a:defRPr sz="1400">
                <a:solidFill>
                  <a:srgbClr val="47484A"/>
                </a:solidFill>
              </a:defRPr>
            </a:lvl1pPr>
            <a:lvl2pPr marL="0" indent="0">
              <a:spcBef>
                <a:spcPts val="1800"/>
              </a:spcBef>
              <a:buNone/>
              <a:defRPr/>
            </a:lvl2pPr>
          </a:lstStyle>
          <a:p>
            <a:r>
              <a:rPr lang="en-US" dirty="0"/>
              <a:t>Add Presenter Title</a:t>
            </a:r>
            <a:br>
              <a:rPr lang="en-US" dirty="0"/>
            </a:br>
            <a:r>
              <a:rPr lang="en-US" dirty="0"/>
              <a:t>Optional Line 2</a:t>
            </a:r>
            <a:br>
              <a:rPr lang="en-US" dirty="0"/>
            </a:br>
            <a:r>
              <a:rPr lang="en-US" dirty="0"/>
              <a:t>Optional Line 3</a:t>
            </a:r>
          </a:p>
        </p:txBody>
      </p:sp>
      <p:sp>
        <p:nvSpPr>
          <p:cNvPr id="50" name="Text Placeholder 9"/>
          <p:cNvSpPr>
            <a:spLocks noGrp="1"/>
          </p:cNvSpPr>
          <p:nvPr>
            <p:ph type="body" sz="quarter" idx="21" hasCustomPrompt="1"/>
          </p:nvPr>
        </p:nvSpPr>
        <p:spPr>
          <a:xfrm>
            <a:off x="3417372" y="3437210"/>
            <a:ext cx="2692871" cy="295275"/>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r>
              <a:rPr lang="en-US" dirty="0"/>
              <a:t>PRESENTER NAME</a:t>
            </a:r>
          </a:p>
        </p:txBody>
      </p:sp>
      <p:sp>
        <p:nvSpPr>
          <p:cNvPr id="53" name="Text Placeholder 45"/>
          <p:cNvSpPr>
            <a:spLocks noGrp="1"/>
          </p:cNvSpPr>
          <p:nvPr>
            <p:ph type="body" sz="quarter" idx="22" hasCustomPrompt="1"/>
          </p:nvPr>
        </p:nvSpPr>
        <p:spPr>
          <a:xfrm>
            <a:off x="3417372" y="3720288"/>
            <a:ext cx="2692871" cy="685800"/>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a:t>Remove second presenter </a:t>
            </a:r>
            <a:br>
              <a:rPr lang="en-US" dirty="0"/>
            </a:br>
            <a:r>
              <a:rPr lang="en-US" dirty="0"/>
              <a:t>info if not needed</a:t>
            </a:r>
          </a:p>
        </p:txBody>
      </p:sp>
      <p:sp>
        <p:nvSpPr>
          <p:cNvPr id="54" name="Text Placeholder 9"/>
          <p:cNvSpPr>
            <a:spLocks noGrp="1"/>
          </p:cNvSpPr>
          <p:nvPr>
            <p:ph type="body" sz="quarter" idx="25" hasCustomPrompt="1"/>
          </p:nvPr>
        </p:nvSpPr>
        <p:spPr>
          <a:xfrm>
            <a:off x="6360197" y="3437210"/>
            <a:ext cx="2692871" cy="295275"/>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r>
              <a:rPr lang="en-US" dirty="0"/>
              <a:t>PRESENTER NAME</a:t>
            </a:r>
          </a:p>
        </p:txBody>
      </p:sp>
      <p:sp>
        <p:nvSpPr>
          <p:cNvPr id="55" name="Text Placeholder 45"/>
          <p:cNvSpPr>
            <a:spLocks noGrp="1"/>
          </p:cNvSpPr>
          <p:nvPr>
            <p:ph type="body" sz="quarter" idx="26" hasCustomPrompt="1"/>
          </p:nvPr>
        </p:nvSpPr>
        <p:spPr>
          <a:xfrm>
            <a:off x="6360197" y="3720288"/>
            <a:ext cx="2692871" cy="685800"/>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a:t>Remove third presenter </a:t>
            </a:r>
            <a:br>
              <a:rPr lang="en-US" dirty="0"/>
            </a:br>
            <a:r>
              <a:rPr lang="en-US" dirty="0"/>
              <a:t>info if not needed</a:t>
            </a:r>
          </a:p>
        </p:txBody>
      </p:sp>
      <p:sp>
        <p:nvSpPr>
          <p:cNvPr id="16" name="TextBox 15"/>
          <p:cNvSpPr txBox="1"/>
          <p:nvPr userDrawn="1"/>
        </p:nvSpPr>
        <p:spPr>
          <a:xfrm>
            <a:off x="-1018914" y="-1479541"/>
            <a:ext cx="3502900" cy="1015663"/>
          </a:xfrm>
          <a:prstGeom prst="rect">
            <a:avLst/>
          </a:prstGeom>
          <a:solidFill>
            <a:schemeClr val="bg1">
              <a:lumMod val="50000"/>
            </a:schemeClr>
          </a:solidFill>
        </p:spPr>
        <p:txBody>
          <a:bodyPr wrap="square" rtlCol="0">
            <a:spAutoFit/>
          </a:bodyPr>
          <a:lstStyle/>
          <a:p>
            <a:r>
              <a:rPr lang="en-US" sz="1400" b="1" dirty="0">
                <a:solidFill>
                  <a:schemeClr val="bg1"/>
                </a:solidFill>
              </a:rPr>
              <a:t>Suggested</a:t>
            </a:r>
            <a:r>
              <a:rPr lang="en-US" sz="1400" b="1" baseline="0" dirty="0">
                <a:solidFill>
                  <a:schemeClr val="bg1"/>
                </a:solidFill>
              </a:rPr>
              <a:t> line of text (optional): </a:t>
            </a:r>
          </a:p>
          <a:p>
            <a:endParaRPr lang="en-US" sz="1400" b="1" baseline="0" dirty="0">
              <a:solidFill>
                <a:schemeClr val="bg1"/>
              </a:solidFill>
            </a:endParaRPr>
          </a:p>
          <a:p>
            <a:r>
              <a:rPr lang="en-US" sz="1400" b="1" baseline="0" dirty="0">
                <a:solidFill>
                  <a:schemeClr val="bg1"/>
                </a:solidFill>
              </a:rPr>
              <a:t>WE START WITH YES.</a:t>
            </a:r>
            <a:endParaRPr lang="en-US" sz="1400" dirty="0">
              <a:solidFill>
                <a:schemeClr val="bg1"/>
              </a:solidFill>
            </a:endParaRPr>
          </a:p>
          <a:p>
            <a:endParaRPr lang="en-US" dirty="0">
              <a:solidFill>
                <a:schemeClr val="bg1"/>
              </a:solidFill>
            </a:endParaRPr>
          </a:p>
        </p:txBody>
      </p:sp>
      <p:grpSp>
        <p:nvGrpSpPr>
          <p:cNvPr id="52" name="Group 13"/>
          <p:cNvGrpSpPr>
            <a:grpSpLocks noChangeAspect="1"/>
          </p:cNvGrpSpPr>
          <p:nvPr userDrawn="1"/>
        </p:nvGrpSpPr>
        <p:grpSpPr bwMode="auto">
          <a:xfrm>
            <a:off x="7436849" y="4492625"/>
            <a:ext cx="1565710" cy="612670"/>
            <a:chOff x="845" y="759"/>
            <a:chExt cx="1104" cy="432"/>
          </a:xfrm>
        </p:grpSpPr>
        <p:sp>
          <p:nvSpPr>
            <p:cNvPr id="56" name="Rectangle 14"/>
            <p:cNvSpPr>
              <a:spLocks noChangeArrowheads="1"/>
            </p:cNvSpPr>
            <p:nvPr userDrawn="1"/>
          </p:nvSpPr>
          <p:spPr bwMode="auto">
            <a:xfrm>
              <a:off x="845" y="759"/>
              <a:ext cx="1104" cy="432"/>
            </a:xfrm>
            <a:prstGeom prst="rect">
              <a:avLst/>
            </a:prstGeom>
            <a:noFill/>
            <a:ln w="0">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5"/>
            <p:cNvSpPr>
              <a:spLocks noEditPoints="1"/>
            </p:cNvSpPr>
            <p:nvPr userDrawn="1"/>
          </p:nvSpPr>
          <p:spPr bwMode="auto">
            <a:xfrm>
              <a:off x="1645" y="873"/>
              <a:ext cx="194" cy="168"/>
            </a:xfrm>
            <a:custGeom>
              <a:avLst/>
              <a:gdLst>
                <a:gd name="T0" fmla="*/ 405 w 580"/>
                <a:gd name="T1" fmla="*/ 360 h 502"/>
                <a:gd name="T2" fmla="*/ 441 w 580"/>
                <a:gd name="T3" fmla="*/ 422 h 502"/>
                <a:gd name="T4" fmla="*/ 473 w 580"/>
                <a:gd name="T5" fmla="*/ 478 h 502"/>
                <a:gd name="T6" fmla="*/ 485 w 580"/>
                <a:gd name="T7" fmla="*/ 478 h 502"/>
                <a:gd name="T8" fmla="*/ 518 w 580"/>
                <a:gd name="T9" fmla="*/ 422 h 502"/>
                <a:gd name="T10" fmla="*/ 554 w 580"/>
                <a:gd name="T11" fmla="*/ 360 h 502"/>
                <a:gd name="T12" fmla="*/ 392 w 580"/>
                <a:gd name="T13" fmla="*/ 338 h 502"/>
                <a:gd name="T14" fmla="*/ 186 w 580"/>
                <a:gd name="T15" fmla="*/ 357 h 502"/>
                <a:gd name="T16" fmla="*/ 153 w 580"/>
                <a:gd name="T17" fmla="*/ 415 h 502"/>
                <a:gd name="T18" fmla="*/ 119 w 580"/>
                <a:gd name="T19" fmla="*/ 473 h 502"/>
                <a:gd name="T20" fmla="*/ 471 w 580"/>
                <a:gd name="T21" fmla="*/ 493 h 502"/>
                <a:gd name="T22" fmla="*/ 452 w 580"/>
                <a:gd name="T23" fmla="*/ 461 h 502"/>
                <a:gd name="T24" fmla="*/ 416 w 580"/>
                <a:gd name="T25" fmla="*/ 399 h 502"/>
                <a:gd name="T26" fmla="*/ 387 w 580"/>
                <a:gd name="T27" fmla="*/ 347 h 502"/>
                <a:gd name="T28" fmla="*/ 13 w 580"/>
                <a:gd name="T29" fmla="*/ 338 h 502"/>
                <a:gd name="T30" fmla="*/ 33 w 580"/>
                <a:gd name="T31" fmla="*/ 373 h 502"/>
                <a:gd name="T32" fmla="*/ 71 w 580"/>
                <a:gd name="T33" fmla="*/ 438 h 502"/>
                <a:gd name="T34" fmla="*/ 98 w 580"/>
                <a:gd name="T35" fmla="*/ 485 h 502"/>
                <a:gd name="T36" fmla="*/ 112 w 580"/>
                <a:gd name="T37" fmla="*/ 467 h 502"/>
                <a:gd name="T38" fmla="*/ 148 w 580"/>
                <a:gd name="T39" fmla="*/ 405 h 502"/>
                <a:gd name="T40" fmla="*/ 180 w 580"/>
                <a:gd name="T41" fmla="*/ 349 h 502"/>
                <a:gd name="T42" fmla="*/ 290 w 580"/>
                <a:gd name="T43" fmla="*/ 178 h 502"/>
                <a:gd name="T44" fmla="*/ 270 w 580"/>
                <a:gd name="T45" fmla="*/ 213 h 502"/>
                <a:gd name="T46" fmla="*/ 232 w 580"/>
                <a:gd name="T47" fmla="*/ 278 h 502"/>
                <a:gd name="T48" fmla="*/ 204 w 580"/>
                <a:gd name="T49" fmla="*/ 326 h 502"/>
                <a:gd name="T50" fmla="*/ 370 w 580"/>
                <a:gd name="T51" fmla="*/ 319 h 502"/>
                <a:gd name="T52" fmla="*/ 338 w 580"/>
                <a:gd name="T53" fmla="*/ 262 h 502"/>
                <a:gd name="T54" fmla="*/ 302 w 580"/>
                <a:gd name="T55" fmla="*/ 200 h 502"/>
                <a:gd name="T56" fmla="*/ 384 w 580"/>
                <a:gd name="T57" fmla="*/ 14 h 502"/>
                <a:gd name="T58" fmla="*/ 366 w 580"/>
                <a:gd name="T59" fmla="*/ 47 h 502"/>
                <a:gd name="T60" fmla="*/ 330 w 580"/>
                <a:gd name="T61" fmla="*/ 109 h 502"/>
                <a:gd name="T62" fmla="*/ 300 w 580"/>
                <a:gd name="T63" fmla="*/ 160 h 502"/>
                <a:gd name="T64" fmla="*/ 301 w 580"/>
                <a:gd name="T65" fmla="*/ 178 h 502"/>
                <a:gd name="T66" fmla="*/ 331 w 580"/>
                <a:gd name="T67" fmla="*/ 232 h 502"/>
                <a:gd name="T68" fmla="*/ 369 w 580"/>
                <a:gd name="T69" fmla="*/ 296 h 502"/>
                <a:gd name="T70" fmla="*/ 387 w 580"/>
                <a:gd name="T71" fmla="*/ 329 h 502"/>
                <a:gd name="T72" fmla="*/ 554 w 580"/>
                <a:gd name="T73" fmla="*/ 307 h 502"/>
                <a:gd name="T74" fmla="*/ 510 w 580"/>
                <a:gd name="T75" fmla="*/ 231 h 502"/>
                <a:gd name="T76" fmla="*/ 454 w 580"/>
                <a:gd name="T77" fmla="*/ 135 h 502"/>
                <a:gd name="T78" fmla="*/ 406 w 580"/>
                <a:gd name="T79" fmla="*/ 52 h 502"/>
                <a:gd name="T80" fmla="*/ 384 w 580"/>
                <a:gd name="T81" fmla="*/ 14 h 502"/>
                <a:gd name="T82" fmla="*/ 182 w 580"/>
                <a:gd name="T83" fmla="*/ 36 h 502"/>
                <a:gd name="T84" fmla="*/ 138 w 580"/>
                <a:gd name="T85" fmla="*/ 112 h 502"/>
                <a:gd name="T86" fmla="*/ 83 w 580"/>
                <a:gd name="T87" fmla="*/ 208 h 502"/>
                <a:gd name="T88" fmla="*/ 35 w 580"/>
                <a:gd name="T89" fmla="*/ 291 h 502"/>
                <a:gd name="T90" fmla="*/ 13 w 580"/>
                <a:gd name="T91" fmla="*/ 329 h 502"/>
                <a:gd name="T92" fmla="*/ 203 w 580"/>
                <a:gd name="T93" fmla="*/ 310 h 502"/>
                <a:gd name="T94" fmla="*/ 239 w 580"/>
                <a:gd name="T95" fmla="*/ 249 h 502"/>
                <a:gd name="T96" fmla="*/ 273 w 580"/>
                <a:gd name="T97" fmla="*/ 188 h 502"/>
                <a:gd name="T98" fmla="*/ 283 w 580"/>
                <a:gd name="T99" fmla="*/ 167 h 502"/>
                <a:gd name="T100" fmla="*/ 259 w 580"/>
                <a:gd name="T101" fmla="*/ 124 h 502"/>
                <a:gd name="T102" fmla="*/ 222 w 580"/>
                <a:gd name="T103" fmla="*/ 61 h 502"/>
                <a:gd name="T104" fmla="*/ 196 w 580"/>
                <a:gd name="T105" fmla="*/ 17 h 502"/>
                <a:gd name="T106" fmla="*/ 209 w 580"/>
                <a:gd name="T107" fmla="*/ 20 h 502"/>
                <a:gd name="T108" fmla="*/ 242 w 580"/>
                <a:gd name="T109" fmla="*/ 77 h 502"/>
                <a:gd name="T110" fmla="*/ 277 w 580"/>
                <a:gd name="T111" fmla="*/ 138 h 502"/>
                <a:gd name="T112" fmla="*/ 292 w 580"/>
                <a:gd name="T113" fmla="*/ 157 h 502"/>
                <a:gd name="T114" fmla="*/ 319 w 580"/>
                <a:gd name="T115" fmla="*/ 110 h 502"/>
                <a:gd name="T116" fmla="*/ 356 w 580"/>
                <a:gd name="T117" fmla="*/ 44 h 502"/>
                <a:gd name="T118" fmla="*/ 376 w 580"/>
                <a:gd name="T119" fmla="*/ 9 h 502"/>
                <a:gd name="T120" fmla="*/ 580 w 580"/>
                <a:gd name="T121" fmla="*/ 334 h 502"/>
                <a:gd name="T122" fmla="*/ 192 w 580"/>
                <a:gd name="T123" fmla="*/ 0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80" h="502">
                  <a:moveTo>
                    <a:pt x="392" y="338"/>
                  </a:moveTo>
                  <a:lnTo>
                    <a:pt x="394" y="342"/>
                  </a:lnTo>
                  <a:lnTo>
                    <a:pt x="399" y="349"/>
                  </a:lnTo>
                  <a:lnTo>
                    <a:pt x="405" y="360"/>
                  </a:lnTo>
                  <a:lnTo>
                    <a:pt x="413" y="373"/>
                  </a:lnTo>
                  <a:lnTo>
                    <a:pt x="421" y="389"/>
                  </a:lnTo>
                  <a:lnTo>
                    <a:pt x="431" y="405"/>
                  </a:lnTo>
                  <a:lnTo>
                    <a:pt x="441" y="422"/>
                  </a:lnTo>
                  <a:lnTo>
                    <a:pt x="450" y="438"/>
                  </a:lnTo>
                  <a:lnTo>
                    <a:pt x="459" y="453"/>
                  </a:lnTo>
                  <a:lnTo>
                    <a:pt x="467" y="467"/>
                  </a:lnTo>
                  <a:lnTo>
                    <a:pt x="473" y="478"/>
                  </a:lnTo>
                  <a:lnTo>
                    <a:pt x="477" y="485"/>
                  </a:lnTo>
                  <a:lnTo>
                    <a:pt x="479" y="488"/>
                  </a:lnTo>
                  <a:lnTo>
                    <a:pt x="481" y="485"/>
                  </a:lnTo>
                  <a:lnTo>
                    <a:pt x="485" y="478"/>
                  </a:lnTo>
                  <a:lnTo>
                    <a:pt x="491" y="467"/>
                  </a:lnTo>
                  <a:lnTo>
                    <a:pt x="500" y="453"/>
                  </a:lnTo>
                  <a:lnTo>
                    <a:pt x="509" y="438"/>
                  </a:lnTo>
                  <a:lnTo>
                    <a:pt x="518" y="422"/>
                  </a:lnTo>
                  <a:lnTo>
                    <a:pt x="528" y="405"/>
                  </a:lnTo>
                  <a:lnTo>
                    <a:pt x="538" y="389"/>
                  </a:lnTo>
                  <a:lnTo>
                    <a:pt x="546" y="373"/>
                  </a:lnTo>
                  <a:lnTo>
                    <a:pt x="554" y="360"/>
                  </a:lnTo>
                  <a:lnTo>
                    <a:pt x="560" y="349"/>
                  </a:lnTo>
                  <a:lnTo>
                    <a:pt x="565" y="342"/>
                  </a:lnTo>
                  <a:lnTo>
                    <a:pt x="567" y="338"/>
                  </a:lnTo>
                  <a:lnTo>
                    <a:pt x="392" y="338"/>
                  </a:lnTo>
                  <a:close/>
                  <a:moveTo>
                    <a:pt x="197" y="338"/>
                  </a:moveTo>
                  <a:lnTo>
                    <a:pt x="196" y="341"/>
                  </a:lnTo>
                  <a:lnTo>
                    <a:pt x="192" y="347"/>
                  </a:lnTo>
                  <a:lnTo>
                    <a:pt x="186" y="357"/>
                  </a:lnTo>
                  <a:lnTo>
                    <a:pt x="179" y="369"/>
                  </a:lnTo>
                  <a:lnTo>
                    <a:pt x="171" y="383"/>
                  </a:lnTo>
                  <a:lnTo>
                    <a:pt x="162" y="399"/>
                  </a:lnTo>
                  <a:lnTo>
                    <a:pt x="153" y="415"/>
                  </a:lnTo>
                  <a:lnTo>
                    <a:pt x="144" y="431"/>
                  </a:lnTo>
                  <a:lnTo>
                    <a:pt x="135" y="446"/>
                  </a:lnTo>
                  <a:lnTo>
                    <a:pt x="126" y="461"/>
                  </a:lnTo>
                  <a:lnTo>
                    <a:pt x="119" y="473"/>
                  </a:lnTo>
                  <a:lnTo>
                    <a:pt x="114" y="483"/>
                  </a:lnTo>
                  <a:lnTo>
                    <a:pt x="110" y="490"/>
                  </a:lnTo>
                  <a:lnTo>
                    <a:pt x="108" y="493"/>
                  </a:lnTo>
                  <a:lnTo>
                    <a:pt x="471" y="493"/>
                  </a:lnTo>
                  <a:lnTo>
                    <a:pt x="469" y="490"/>
                  </a:lnTo>
                  <a:lnTo>
                    <a:pt x="465" y="483"/>
                  </a:lnTo>
                  <a:lnTo>
                    <a:pt x="460" y="473"/>
                  </a:lnTo>
                  <a:lnTo>
                    <a:pt x="452" y="461"/>
                  </a:lnTo>
                  <a:lnTo>
                    <a:pt x="444" y="446"/>
                  </a:lnTo>
                  <a:lnTo>
                    <a:pt x="435" y="431"/>
                  </a:lnTo>
                  <a:lnTo>
                    <a:pt x="426" y="415"/>
                  </a:lnTo>
                  <a:lnTo>
                    <a:pt x="416" y="399"/>
                  </a:lnTo>
                  <a:lnTo>
                    <a:pt x="408" y="383"/>
                  </a:lnTo>
                  <a:lnTo>
                    <a:pt x="399" y="369"/>
                  </a:lnTo>
                  <a:lnTo>
                    <a:pt x="392" y="357"/>
                  </a:lnTo>
                  <a:lnTo>
                    <a:pt x="387" y="347"/>
                  </a:lnTo>
                  <a:lnTo>
                    <a:pt x="383" y="341"/>
                  </a:lnTo>
                  <a:lnTo>
                    <a:pt x="382" y="338"/>
                  </a:lnTo>
                  <a:lnTo>
                    <a:pt x="197" y="338"/>
                  </a:lnTo>
                  <a:close/>
                  <a:moveTo>
                    <a:pt x="13" y="338"/>
                  </a:moveTo>
                  <a:lnTo>
                    <a:pt x="15" y="342"/>
                  </a:lnTo>
                  <a:lnTo>
                    <a:pt x="19" y="349"/>
                  </a:lnTo>
                  <a:lnTo>
                    <a:pt x="25" y="359"/>
                  </a:lnTo>
                  <a:lnTo>
                    <a:pt x="33" y="373"/>
                  </a:lnTo>
                  <a:lnTo>
                    <a:pt x="42" y="388"/>
                  </a:lnTo>
                  <a:lnTo>
                    <a:pt x="51" y="405"/>
                  </a:lnTo>
                  <a:lnTo>
                    <a:pt x="61" y="421"/>
                  </a:lnTo>
                  <a:lnTo>
                    <a:pt x="71" y="438"/>
                  </a:lnTo>
                  <a:lnTo>
                    <a:pt x="80" y="453"/>
                  </a:lnTo>
                  <a:lnTo>
                    <a:pt x="87" y="467"/>
                  </a:lnTo>
                  <a:lnTo>
                    <a:pt x="94" y="478"/>
                  </a:lnTo>
                  <a:lnTo>
                    <a:pt x="98" y="485"/>
                  </a:lnTo>
                  <a:lnTo>
                    <a:pt x="100" y="488"/>
                  </a:lnTo>
                  <a:lnTo>
                    <a:pt x="102" y="485"/>
                  </a:lnTo>
                  <a:lnTo>
                    <a:pt x="106" y="478"/>
                  </a:lnTo>
                  <a:lnTo>
                    <a:pt x="112" y="467"/>
                  </a:lnTo>
                  <a:lnTo>
                    <a:pt x="120" y="453"/>
                  </a:lnTo>
                  <a:lnTo>
                    <a:pt x="129" y="438"/>
                  </a:lnTo>
                  <a:lnTo>
                    <a:pt x="138" y="422"/>
                  </a:lnTo>
                  <a:lnTo>
                    <a:pt x="148" y="405"/>
                  </a:lnTo>
                  <a:lnTo>
                    <a:pt x="157" y="389"/>
                  </a:lnTo>
                  <a:lnTo>
                    <a:pt x="166" y="373"/>
                  </a:lnTo>
                  <a:lnTo>
                    <a:pt x="174" y="360"/>
                  </a:lnTo>
                  <a:lnTo>
                    <a:pt x="180" y="349"/>
                  </a:lnTo>
                  <a:lnTo>
                    <a:pt x="184" y="342"/>
                  </a:lnTo>
                  <a:lnTo>
                    <a:pt x="186" y="338"/>
                  </a:lnTo>
                  <a:lnTo>
                    <a:pt x="13" y="338"/>
                  </a:lnTo>
                  <a:close/>
                  <a:moveTo>
                    <a:pt x="290" y="178"/>
                  </a:moveTo>
                  <a:lnTo>
                    <a:pt x="288" y="182"/>
                  </a:lnTo>
                  <a:lnTo>
                    <a:pt x="284" y="189"/>
                  </a:lnTo>
                  <a:lnTo>
                    <a:pt x="277" y="200"/>
                  </a:lnTo>
                  <a:lnTo>
                    <a:pt x="270" y="213"/>
                  </a:lnTo>
                  <a:lnTo>
                    <a:pt x="261" y="229"/>
                  </a:lnTo>
                  <a:lnTo>
                    <a:pt x="251" y="245"/>
                  </a:lnTo>
                  <a:lnTo>
                    <a:pt x="242" y="262"/>
                  </a:lnTo>
                  <a:lnTo>
                    <a:pt x="232" y="278"/>
                  </a:lnTo>
                  <a:lnTo>
                    <a:pt x="224" y="293"/>
                  </a:lnTo>
                  <a:lnTo>
                    <a:pt x="215" y="308"/>
                  </a:lnTo>
                  <a:lnTo>
                    <a:pt x="209" y="319"/>
                  </a:lnTo>
                  <a:lnTo>
                    <a:pt x="204" y="326"/>
                  </a:lnTo>
                  <a:lnTo>
                    <a:pt x="202" y="329"/>
                  </a:lnTo>
                  <a:lnTo>
                    <a:pt x="376" y="329"/>
                  </a:lnTo>
                  <a:lnTo>
                    <a:pt x="375" y="326"/>
                  </a:lnTo>
                  <a:lnTo>
                    <a:pt x="370" y="319"/>
                  </a:lnTo>
                  <a:lnTo>
                    <a:pt x="364" y="308"/>
                  </a:lnTo>
                  <a:lnTo>
                    <a:pt x="356" y="293"/>
                  </a:lnTo>
                  <a:lnTo>
                    <a:pt x="347" y="278"/>
                  </a:lnTo>
                  <a:lnTo>
                    <a:pt x="338" y="262"/>
                  </a:lnTo>
                  <a:lnTo>
                    <a:pt x="328" y="245"/>
                  </a:lnTo>
                  <a:lnTo>
                    <a:pt x="319" y="229"/>
                  </a:lnTo>
                  <a:lnTo>
                    <a:pt x="310" y="213"/>
                  </a:lnTo>
                  <a:lnTo>
                    <a:pt x="302" y="200"/>
                  </a:lnTo>
                  <a:lnTo>
                    <a:pt x="296" y="189"/>
                  </a:lnTo>
                  <a:lnTo>
                    <a:pt x="292" y="182"/>
                  </a:lnTo>
                  <a:lnTo>
                    <a:pt x="290" y="178"/>
                  </a:lnTo>
                  <a:close/>
                  <a:moveTo>
                    <a:pt x="384" y="14"/>
                  </a:moveTo>
                  <a:lnTo>
                    <a:pt x="383" y="17"/>
                  </a:lnTo>
                  <a:lnTo>
                    <a:pt x="379" y="23"/>
                  </a:lnTo>
                  <a:lnTo>
                    <a:pt x="373" y="33"/>
                  </a:lnTo>
                  <a:lnTo>
                    <a:pt x="366" y="47"/>
                  </a:lnTo>
                  <a:lnTo>
                    <a:pt x="358" y="61"/>
                  </a:lnTo>
                  <a:lnTo>
                    <a:pt x="349" y="77"/>
                  </a:lnTo>
                  <a:lnTo>
                    <a:pt x="339" y="93"/>
                  </a:lnTo>
                  <a:lnTo>
                    <a:pt x="330" y="109"/>
                  </a:lnTo>
                  <a:lnTo>
                    <a:pt x="321" y="124"/>
                  </a:lnTo>
                  <a:lnTo>
                    <a:pt x="313" y="139"/>
                  </a:lnTo>
                  <a:lnTo>
                    <a:pt x="306" y="151"/>
                  </a:lnTo>
                  <a:lnTo>
                    <a:pt x="300" y="160"/>
                  </a:lnTo>
                  <a:lnTo>
                    <a:pt x="297" y="167"/>
                  </a:lnTo>
                  <a:lnTo>
                    <a:pt x="295" y="169"/>
                  </a:lnTo>
                  <a:lnTo>
                    <a:pt x="297" y="172"/>
                  </a:lnTo>
                  <a:lnTo>
                    <a:pt x="301" y="178"/>
                  </a:lnTo>
                  <a:lnTo>
                    <a:pt x="306" y="188"/>
                  </a:lnTo>
                  <a:lnTo>
                    <a:pt x="314" y="201"/>
                  </a:lnTo>
                  <a:lnTo>
                    <a:pt x="322" y="216"/>
                  </a:lnTo>
                  <a:lnTo>
                    <a:pt x="331" y="232"/>
                  </a:lnTo>
                  <a:lnTo>
                    <a:pt x="341" y="249"/>
                  </a:lnTo>
                  <a:lnTo>
                    <a:pt x="351" y="265"/>
                  </a:lnTo>
                  <a:lnTo>
                    <a:pt x="360" y="282"/>
                  </a:lnTo>
                  <a:lnTo>
                    <a:pt x="369" y="296"/>
                  </a:lnTo>
                  <a:lnTo>
                    <a:pt x="376" y="310"/>
                  </a:lnTo>
                  <a:lnTo>
                    <a:pt x="382" y="320"/>
                  </a:lnTo>
                  <a:lnTo>
                    <a:pt x="386" y="327"/>
                  </a:lnTo>
                  <a:lnTo>
                    <a:pt x="387" y="329"/>
                  </a:lnTo>
                  <a:lnTo>
                    <a:pt x="567" y="329"/>
                  </a:lnTo>
                  <a:lnTo>
                    <a:pt x="565" y="326"/>
                  </a:lnTo>
                  <a:lnTo>
                    <a:pt x="560" y="319"/>
                  </a:lnTo>
                  <a:lnTo>
                    <a:pt x="554" y="307"/>
                  </a:lnTo>
                  <a:lnTo>
                    <a:pt x="545" y="291"/>
                  </a:lnTo>
                  <a:lnTo>
                    <a:pt x="535" y="273"/>
                  </a:lnTo>
                  <a:lnTo>
                    <a:pt x="523" y="253"/>
                  </a:lnTo>
                  <a:lnTo>
                    <a:pt x="510" y="231"/>
                  </a:lnTo>
                  <a:lnTo>
                    <a:pt x="496" y="208"/>
                  </a:lnTo>
                  <a:lnTo>
                    <a:pt x="482" y="184"/>
                  </a:lnTo>
                  <a:lnTo>
                    <a:pt x="468" y="159"/>
                  </a:lnTo>
                  <a:lnTo>
                    <a:pt x="454" y="135"/>
                  </a:lnTo>
                  <a:lnTo>
                    <a:pt x="441" y="112"/>
                  </a:lnTo>
                  <a:lnTo>
                    <a:pt x="428" y="90"/>
                  </a:lnTo>
                  <a:lnTo>
                    <a:pt x="416" y="70"/>
                  </a:lnTo>
                  <a:lnTo>
                    <a:pt x="406" y="52"/>
                  </a:lnTo>
                  <a:lnTo>
                    <a:pt x="397" y="36"/>
                  </a:lnTo>
                  <a:lnTo>
                    <a:pt x="391" y="24"/>
                  </a:lnTo>
                  <a:lnTo>
                    <a:pt x="386" y="17"/>
                  </a:lnTo>
                  <a:lnTo>
                    <a:pt x="384" y="14"/>
                  </a:lnTo>
                  <a:close/>
                  <a:moveTo>
                    <a:pt x="194" y="14"/>
                  </a:moveTo>
                  <a:lnTo>
                    <a:pt x="193" y="17"/>
                  </a:lnTo>
                  <a:lnTo>
                    <a:pt x="188" y="24"/>
                  </a:lnTo>
                  <a:lnTo>
                    <a:pt x="182" y="36"/>
                  </a:lnTo>
                  <a:lnTo>
                    <a:pt x="173" y="52"/>
                  </a:lnTo>
                  <a:lnTo>
                    <a:pt x="163" y="70"/>
                  </a:lnTo>
                  <a:lnTo>
                    <a:pt x="151" y="90"/>
                  </a:lnTo>
                  <a:lnTo>
                    <a:pt x="138" y="112"/>
                  </a:lnTo>
                  <a:lnTo>
                    <a:pt x="125" y="135"/>
                  </a:lnTo>
                  <a:lnTo>
                    <a:pt x="111" y="159"/>
                  </a:lnTo>
                  <a:lnTo>
                    <a:pt x="97" y="184"/>
                  </a:lnTo>
                  <a:lnTo>
                    <a:pt x="83" y="208"/>
                  </a:lnTo>
                  <a:lnTo>
                    <a:pt x="69" y="231"/>
                  </a:lnTo>
                  <a:lnTo>
                    <a:pt x="57" y="253"/>
                  </a:lnTo>
                  <a:lnTo>
                    <a:pt x="45" y="273"/>
                  </a:lnTo>
                  <a:lnTo>
                    <a:pt x="35" y="291"/>
                  </a:lnTo>
                  <a:lnTo>
                    <a:pt x="26" y="307"/>
                  </a:lnTo>
                  <a:lnTo>
                    <a:pt x="19" y="319"/>
                  </a:lnTo>
                  <a:lnTo>
                    <a:pt x="15" y="326"/>
                  </a:lnTo>
                  <a:lnTo>
                    <a:pt x="13" y="329"/>
                  </a:lnTo>
                  <a:lnTo>
                    <a:pt x="192" y="329"/>
                  </a:lnTo>
                  <a:lnTo>
                    <a:pt x="193" y="327"/>
                  </a:lnTo>
                  <a:lnTo>
                    <a:pt x="197" y="320"/>
                  </a:lnTo>
                  <a:lnTo>
                    <a:pt x="203" y="310"/>
                  </a:lnTo>
                  <a:lnTo>
                    <a:pt x="210" y="296"/>
                  </a:lnTo>
                  <a:lnTo>
                    <a:pt x="219" y="282"/>
                  </a:lnTo>
                  <a:lnTo>
                    <a:pt x="229" y="265"/>
                  </a:lnTo>
                  <a:lnTo>
                    <a:pt x="239" y="249"/>
                  </a:lnTo>
                  <a:lnTo>
                    <a:pt x="248" y="232"/>
                  </a:lnTo>
                  <a:lnTo>
                    <a:pt x="258" y="216"/>
                  </a:lnTo>
                  <a:lnTo>
                    <a:pt x="266" y="201"/>
                  </a:lnTo>
                  <a:lnTo>
                    <a:pt x="273" y="188"/>
                  </a:lnTo>
                  <a:lnTo>
                    <a:pt x="279" y="178"/>
                  </a:lnTo>
                  <a:lnTo>
                    <a:pt x="283" y="172"/>
                  </a:lnTo>
                  <a:lnTo>
                    <a:pt x="285" y="169"/>
                  </a:lnTo>
                  <a:lnTo>
                    <a:pt x="283" y="167"/>
                  </a:lnTo>
                  <a:lnTo>
                    <a:pt x="280" y="160"/>
                  </a:lnTo>
                  <a:lnTo>
                    <a:pt x="274" y="151"/>
                  </a:lnTo>
                  <a:lnTo>
                    <a:pt x="267" y="139"/>
                  </a:lnTo>
                  <a:lnTo>
                    <a:pt x="259" y="124"/>
                  </a:lnTo>
                  <a:lnTo>
                    <a:pt x="250" y="109"/>
                  </a:lnTo>
                  <a:lnTo>
                    <a:pt x="241" y="93"/>
                  </a:lnTo>
                  <a:lnTo>
                    <a:pt x="231" y="77"/>
                  </a:lnTo>
                  <a:lnTo>
                    <a:pt x="222" y="61"/>
                  </a:lnTo>
                  <a:lnTo>
                    <a:pt x="213" y="47"/>
                  </a:lnTo>
                  <a:lnTo>
                    <a:pt x="206" y="33"/>
                  </a:lnTo>
                  <a:lnTo>
                    <a:pt x="200" y="23"/>
                  </a:lnTo>
                  <a:lnTo>
                    <a:pt x="196" y="17"/>
                  </a:lnTo>
                  <a:lnTo>
                    <a:pt x="194" y="14"/>
                  </a:lnTo>
                  <a:close/>
                  <a:moveTo>
                    <a:pt x="202" y="9"/>
                  </a:moveTo>
                  <a:lnTo>
                    <a:pt x="204" y="12"/>
                  </a:lnTo>
                  <a:lnTo>
                    <a:pt x="209" y="20"/>
                  </a:lnTo>
                  <a:lnTo>
                    <a:pt x="215" y="30"/>
                  </a:lnTo>
                  <a:lnTo>
                    <a:pt x="224" y="44"/>
                  </a:lnTo>
                  <a:lnTo>
                    <a:pt x="232" y="60"/>
                  </a:lnTo>
                  <a:lnTo>
                    <a:pt x="242" y="77"/>
                  </a:lnTo>
                  <a:lnTo>
                    <a:pt x="251" y="93"/>
                  </a:lnTo>
                  <a:lnTo>
                    <a:pt x="261" y="110"/>
                  </a:lnTo>
                  <a:lnTo>
                    <a:pt x="270" y="125"/>
                  </a:lnTo>
                  <a:lnTo>
                    <a:pt x="277" y="138"/>
                  </a:lnTo>
                  <a:lnTo>
                    <a:pt x="284" y="149"/>
                  </a:lnTo>
                  <a:lnTo>
                    <a:pt x="288" y="157"/>
                  </a:lnTo>
                  <a:lnTo>
                    <a:pt x="290" y="160"/>
                  </a:lnTo>
                  <a:lnTo>
                    <a:pt x="292" y="157"/>
                  </a:lnTo>
                  <a:lnTo>
                    <a:pt x="296" y="149"/>
                  </a:lnTo>
                  <a:lnTo>
                    <a:pt x="302" y="138"/>
                  </a:lnTo>
                  <a:lnTo>
                    <a:pt x="310" y="125"/>
                  </a:lnTo>
                  <a:lnTo>
                    <a:pt x="319" y="110"/>
                  </a:lnTo>
                  <a:lnTo>
                    <a:pt x="328" y="93"/>
                  </a:lnTo>
                  <a:lnTo>
                    <a:pt x="338" y="77"/>
                  </a:lnTo>
                  <a:lnTo>
                    <a:pt x="347" y="60"/>
                  </a:lnTo>
                  <a:lnTo>
                    <a:pt x="356" y="44"/>
                  </a:lnTo>
                  <a:lnTo>
                    <a:pt x="364" y="30"/>
                  </a:lnTo>
                  <a:lnTo>
                    <a:pt x="370" y="20"/>
                  </a:lnTo>
                  <a:lnTo>
                    <a:pt x="375" y="12"/>
                  </a:lnTo>
                  <a:lnTo>
                    <a:pt x="376" y="9"/>
                  </a:lnTo>
                  <a:lnTo>
                    <a:pt x="202" y="9"/>
                  </a:lnTo>
                  <a:close/>
                  <a:moveTo>
                    <a:pt x="192" y="0"/>
                  </a:moveTo>
                  <a:lnTo>
                    <a:pt x="387" y="0"/>
                  </a:lnTo>
                  <a:lnTo>
                    <a:pt x="580" y="334"/>
                  </a:lnTo>
                  <a:lnTo>
                    <a:pt x="482" y="502"/>
                  </a:lnTo>
                  <a:lnTo>
                    <a:pt x="97" y="502"/>
                  </a:lnTo>
                  <a:lnTo>
                    <a:pt x="0" y="334"/>
                  </a:lnTo>
                  <a:lnTo>
                    <a:pt x="192"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16"/>
            <p:cNvSpPr>
              <a:spLocks/>
            </p:cNvSpPr>
            <p:nvPr userDrawn="1"/>
          </p:nvSpPr>
          <p:spPr bwMode="auto">
            <a:xfrm>
              <a:off x="1238" y="1077"/>
              <a:ext cx="28" cy="34"/>
            </a:xfrm>
            <a:custGeom>
              <a:avLst/>
              <a:gdLst>
                <a:gd name="T0" fmla="*/ 0 w 84"/>
                <a:gd name="T1" fmla="*/ 0 h 101"/>
                <a:gd name="T2" fmla="*/ 25 w 84"/>
                <a:gd name="T3" fmla="*/ 0 h 101"/>
                <a:gd name="T4" fmla="*/ 53 w 84"/>
                <a:gd name="T5" fmla="*/ 48 h 101"/>
                <a:gd name="T6" fmla="*/ 66 w 84"/>
                <a:gd name="T7" fmla="*/ 72 h 101"/>
                <a:gd name="T8" fmla="*/ 66 w 84"/>
                <a:gd name="T9" fmla="*/ 60 h 101"/>
                <a:gd name="T10" fmla="*/ 65 w 84"/>
                <a:gd name="T11" fmla="*/ 45 h 101"/>
                <a:gd name="T12" fmla="*/ 65 w 84"/>
                <a:gd name="T13" fmla="*/ 32 h 101"/>
                <a:gd name="T14" fmla="*/ 65 w 84"/>
                <a:gd name="T15" fmla="*/ 0 h 101"/>
                <a:gd name="T16" fmla="*/ 84 w 84"/>
                <a:gd name="T17" fmla="*/ 0 h 101"/>
                <a:gd name="T18" fmla="*/ 84 w 84"/>
                <a:gd name="T19" fmla="*/ 101 h 101"/>
                <a:gd name="T20" fmla="*/ 58 w 84"/>
                <a:gd name="T21" fmla="*/ 101 h 101"/>
                <a:gd name="T22" fmla="*/ 29 w 84"/>
                <a:gd name="T23" fmla="*/ 50 h 101"/>
                <a:gd name="T24" fmla="*/ 23 w 84"/>
                <a:gd name="T25" fmla="*/ 39 h 101"/>
                <a:gd name="T26" fmla="*/ 18 w 84"/>
                <a:gd name="T27" fmla="*/ 28 h 101"/>
                <a:gd name="T28" fmla="*/ 18 w 84"/>
                <a:gd name="T29" fmla="*/ 39 h 101"/>
                <a:gd name="T30" fmla="*/ 19 w 84"/>
                <a:gd name="T31" fmla="*/ 52 h 101"/>
                <a:gd name="T32" fmla="*/ 19 w 84"/>
                <a:gd name="T33" fmla="*/ 65 h 101"/>
                <a:gd name="T34" fmla="*/ 19 w 84"/>
                <a:gd name="T35" fmla="*/ 101 h 101"/>
                <a:gd name="T36" fmla="*/ 0 w 84"/>
                <a:gd name="T37" fmla="*/ 101 h 101"/>
                <a:gd name="T38" fmla="*/ 0 w 84"/>
                <a:gd name="T3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01">
                  <a:moveTo>
                    <a:pt x="0" y="0"/>
                  </a:moveTo>
                  <a:lnTo>
                    <a:pt x="25" y="0"/>
                  </a:lnTo>
                  <a:lnTo>
                    <a:pt x="53" y="48"/>
                  </a:lnTo>
                  <a:lnTo>
                    <a:pt x="66" y="72"/>
                  </a:lnTo>
                  <a:lnTo>
                    <a:pt x="66" y="60"/>
                  </a:lnTo>
                  <a:lnTo>
                    <a:pt x="65" y="45"/>
                  </a:lnTo>
                  <a:lnTo>
                    <a:pt x="65" y="32"/>
                  </a:lnTo>
                  <a:lnTo>
                    <a:pt x="65" y="0"/>
                  </a:lnTo>
                  <a:lnTo>
                    <a:pt x="84" y="0"/>
                  </a:lnTo>
                  <a:lnTo>
                    <a:pt x="84" y="101"/>
                  </a:lnTo>
                  <a:lnTo>
                    <a:pt x="58" y="101"/>
                  </a:lnTo>
                  <a:lnTo>
                    <a:pt x="29" y="50"/>
                  </a:lnTo>
                  <a:lnTo>
                    <a:pt x="23" y="39"/>
                  </a:lnTo>
                  <a:lnTo>
                    <a:pt x="18" y="28"/>
                  </a:lnTo>
                  <a:lnTo>
                    <a:pt x="18" y="39"/>
                  </a:lnTo>
                  <a:lnTo>
                    <a:pt x="19" y="52"/>
                  </a:lnTo>
                  <a:lnTo>
                    <a:pt x="19" y="65"/>
                  </a:lnTo>
                  <a:lnTo>
                    <a:pt x="19" y="101"/>
                  </a:lnTo>
                  <a:lnTo>
                    <a:pt x="0" y="10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17"/>
            <p:cNvSpPr>
              <a:spLocks noEditPoints="1"/>
            </p:cNvSpPr>
            <p:nvPr userDrawn="1"/>
          </p:nvSpPr>
          <p:spPr bwMode="auto">
            <a:xfrm>
              <a:off x="1273" y="1077"/>
              <a:ext cx="31" cy="34"/>
            </a:xfrm>
            <a:custGeom>
              <a:avLst/>
              <a:gdLst>
                <a:gd name="T0" fmla="*/ 45 w 92"/>
                <a:gd name="T1" fmla="*/ 22 h 101"/>
                <a:gd name="T2" fmla="*/ 40 w 92"/>
                <a:gd name="T3" fmla="*/ 39 h 101"/>
                <a:gd name="T4" fmla="*/ 31 w 92"/>
                <a:gd name="T5" fmla="*/ 65 h 101"/>
                <a:gd name="T6" fmla="*/ 59 w 92"/>
                <a:gd name="T7" fmla="*/ 65 h 101"/>
                <a:gd name="T8" fmla="*/ 49 w 92"/>
                <a:gd name="T9" fmla="*/ 39 h 101"/>
                <a:gd name="T10" fmla="*/ 45 w 92"/>
                <a:gd name="T11" fmla="*/ 22 h 101"/>
                <a:gd name="T12" fmla="*/ 45 w 92"/>
                <a:gd name="T13" fmla="*/ 22 h 101"/>
                <a:gd name="T14" fmla="*/ 35 w 92"/>
                <a:gd name="T15" fmla="*/ 0 h 101"/>
                <a:gd name="T16" fmla="*/ 56 w 92"/>
                <a:gd name="T17" fmla="*/ 0 h 101"/>
                <a:gd name="T18" fmla="*/ 92 w 92"/>
                <a:gd name="T19" fmla="*/ 101 h 101"/>
                <a:gd name="T20" fmla="*/ 71 w 92"/>
                <a:gd name="T21" fmla="*/ 101 h 101"/>
                <a:gd name="T22" fmla="*/ 64 w 92"/>
                <a:gd name="T23" fmla="*/ 80 h 101"/>
                <a:gd name="T24" fmla="*/ 26 w 92"/>
                <a:gd name="T25" fmla="*/ 80 h 101"/>
                <a:gd name="T26" fmla="*/ 19 w 92"/>
                <a:gd name="T27" fmla="*/ 101 h 101"/>
                <a:gd name="T28" fmla="*/ 0 w 92"/>
                <a:gd name="T29" fmla="*/ 101 h 101"/>
                <a:gd name="T30" fmla="*/ 35 w 92"/>
                <a:gd name="T3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 h="101">
                  <a:moveTo>
                    <a:pt x="45" y="22"/>
                  </a:moveTo>
                  <a:lnTo>
                    <a:pt x="40" y="39"/>
                  </a:lnTo>
                  <a:lnTo>
                    <a:pt x="31" y="65"/>
                  </a:lnTo>
                  <a:lnTo>
                    <a:pt x="59" y="65"/>
                  </a:lnTo>
                  <a:lnTo>
                    <a:pt x="49" y="39"/>
                  </a:lnTo>
                  <a:lnTo>
                    <a:pt x="45" y="22"/>
                  </a:lnTo>
                  <a:lnTo>
                    <a:pt x="45" y="22"/>
                  </a:lnTo>
                  <a:close/>
                  <a:moveTo>
                    <a:pt x="35" y="0"/>
                  </a:moveTo>
                  <a:lnTo>
                    <a:pt x="56" y="0"/>
                  </a:lnTo>
                  <a:lnTo>
                    <a:pt x="92" y="101"/>
                  </a:lnTo>
                  <a:lnTo>
                    <a:pt x="71" y="101"/>
                  </a:lnTo>
                  <a:lnTo>
                    <a:pt x="64" y="80"/>
                  </a:lnTo>
                  <a:lnTo>
                    <a:pt x="26" y="80"/>
                  </a:lnTo>
                  <a:lnTo>
                    <a:pt x="19" y="101"/>
                  </a:lnTo>
                  <a:lnTo>
                    <a:pt x="0" y="101"/>
                  </a:lnTo>
                  <a:lnTo>
                    <a:pt x="3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18"/>
            <p:cNvSpPr>
              <a:spLocks/>
            </p:cNvSpPr>
            <p:nvPr userDrawn="1"/>
          </p:nvSpPr>
          <p:spPr bwMode="auto">
            <a:xfrm>
              <a:off x="1306" y="1077"/>
              <a:ext cx="24" cy="34"/>
            </a:xfrm>
            <a:custGeom>
              <a:avLst/>
              <a:gdLst>
                <a:gd name="T0" fmla="*/ 0 w 71"/>
                <a:gd name="T1" fmla="*/ 0 h 101"/>
                <a:gd name="T2" fmla="*/ 71 w 71"/>
                <a:gd name="T3" fmla="*/ 0 h 101"/>
                <a:gd name="T4" fmla="*/ 71 w 71"/>
                <a:gd name="T5" fmla="*/ 17 h 101"/>
                <a:gd name="T6" fmla="*/ 46 w 71"/>
                <a:gd name="T7" fmla="*/ 17 h 101"/>
                <a:gd name="T8" fmla="*/ 46 w 71"/>
                <a:gd name="T9" fmla="*/ 101 h 101"/>
                <a:gd name="T10" fmla="*/ 26 w 71"/>
                <a:gd name="T11" fmla="*/ 101 h 101"/>
                <a:gd name="T12" fmla="*/ 26 w 71"/>
                <a:gd name="T13" fmla="*/ 17 h 101"/>
                <a:gd name="T14" fmla="*/ 0 w 71"/>
                <a:gd name="T15" fmla="*/ 17 h 101"/>
                <a:gd name="T16" fmla="*/ 0 w 71"/>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01">
                  <a:moveTo>
                    <a:pt x="0" y="0"/>
                  </a:moveTo>
                  <a:lnTo>
                    <a:pt x="71" y="0"/>
                  </a:lnTo>
                  <a:lnTo>
                    <a:pt x="71" y="17"/>
                  </a:lnTo>
                  <a:lnTo>
                    <a:pt x="46" y="17"/>
                  </a:lnTo>
                  <a:lnTo>
                    <a:pt x="46" y="101"/>
                  </a:lnTo>
                  <a:lnTo>
                    <a:pt x="26" y="101"/>
                  </a:lnTo>
                  <a:lnTo>
                    <a:pt x="26" y="17"/>
                  </a:lnTo>
                  <a:lnTo>
                    <a:pt x="0" y="17"/>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Rectangle 19"/>
            <p:cNvSpPr>
              <a:spLocks noChangeArrowheads="1"/>
            </p:cNvSpPr>
            <p:nvPr userDrawn="1"/>
          </p:nvSpPr>
          <p:spPr bwMode="auto">
            <a:xfrm>
              <a:off x="1337" y="1077"/>
              <a:ext cx="7" cy="34"/>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20"/>
            <p:cNvSpPr>
              <a:spLocks noEditPoints="1"/>
            </p:cNvSpPr>
            <p:nvPr userDrawn="1"/>
          </p:nvSpPr>
          <p:spPr bwMode="auto">
            <a:xfrm>
              <a:off x="1352" y="1077"/>
              <a:ext cx="31" cy="34"/>
            </a:xfrm>
            <a:custGeom>
              <a:avLst/>
              <a:gdLst>
                <a:gd name="T0" fmla="*/ 47 w 94"/>
                <a:gd name="T1" fmla="*/ 17 h 104"/>
                <a:gd name="T2" fmla="*/ 39 w 94"/>
                <a:gd name="T3" fmla="*/ 18 h 104"/>
                <a:gd name="T4" fmla="*/ 32 w 94"/>
                <a:gd name="T5" fmla="*/ 22 h 104"/>
                <a:gd name="T6" fmla="*/ 26 w 94"/>
                <a:gd name="T7" fmla="*/ 29 h 104"/>
                <a:gd name="T8" fmla="*/ 22 w 94"/>
                <a:gd name="T9" fmla="*/ 39 h 104"/>
                <a:gd name="T10" fmla="*/ 21 w 94"/>
                <a:gd name="T11" fmla="*/ 51 h 104"/>
                <a:gd name="T12" fmla="*/ 22 w 94"/>
                <a:gd name="T13" fmla="*/ 63 h 104"/>
                <a:gd name="T14" fmla="*/ 25 w 94"/>
                <a:gd name="T15" fmla="*/ 72 h 104"/>
                <a:gd name="T16" fmla="*/ 30 w 94"/>
                <a:gd name="T17" fmla="*/ 80 h 104"/>
                <a:gd name="T18" fmla="*/ 37 w 94"/>
                <a:gd name="T19" fmla="*/ 84 h 104"/>
                <a:gd name="T20" fmla="*/ 47 w 94"/>
                <a:gd name="T21" fmla="*/ 86 h 104"/>
                <a:gd name="T22" fmla="*/ 55 w 94"/>
                <a:gd name="T23" fmla="*/ 85 h 104"/>
                <a:gd name="T24" fmla="*/ 62 w 94"/>
                <a:gd name="T25" fmla="*/ 81 h 104"/>
                <a:gd name="T26" fmla="*/ 68 w 94"/>
                <a:gd name="T27" fmla="*/ 74 h 104"/>
                <a:gd name="T28" fmla="*/ 72 w 94"/>
                <a:gd name="T29" fmla="*/ 65 h 104"/>
                <a:gd name="T30" fmla="*/ 74 w 94"/>
                <a:gd name="T31" fmla="*/ 52 h 104"/>
                <a:gd name="T32" fmla="*/ 72 w 94"/>
                <a:gd name="T33" fmla="*/ 37 h 104"/>
                <a:gd name="T34" fmla="*/ 67 w 94"/>
                <a:gd name="T35" fmla="*/ 26 h 104"/>
                <a:gd name="T36" fmla="*/ 59 w 94"/>
                <a:gd name="T37" fmla="*/ 19 h 104"/>
                <a:gd name="T38" fmla="*/ 47 w 94"/>
                <a:gd name="T39" fmla="*/ 17 h 104"/>
                <a:gd name="T40" fmla="*/ 49 w 94"/>
                <a:gd name="T41" fmla="*/ 0 h 104"/>
                <a:gd name="T42" fmla="*/ 62 w 94"/>
                <a:gd name="T43" fmla="*/ 1 h 104"/>
                <a:gd name="T44" fmla="*/ 73 w 94"/>
                <a:gd name="T45" fmla="*/ 5 h 104"/>
                <a:gd name="T46" fmla="*/ 82 w 94"/>
                <a:gd name="T47" fmla="*/ 12 h 104"/>
                <a:gd name="T48" fmla="*/ 89 w 94"/>
                <a:gd name="T49" fmla="*/ 22 h 104"/>
                <a:gd name="T50" fmla="*/ 93 w 94"/>
                <a:gd name="T51" fmla="*/ 34 h 104"/>
                <a:gd name="T52" fmla="*/ 94 w 94"/>
                <a:gd name="T53" fmla="*/ 50 h 104"/>
                <a:gd name="T54" fmla="*/ 93 w 94"/>
                <a:gd name="T55" fmla="*/ 66 h 104"/>
                <a:gd name="T56" fmla="*/ 88 w 94"/>
                <a:gd name="T57" fmla="*/ 79 h 104"/>
                <a:gd name="T58" fmla="*/ 80 w 94"/>
                <a:gd name="T59" fmla="*/ 89 h 104"/>
                <a:gd name="T60" fmla="*/ 70 w 94"/>
                <a:gd name="T61" fmla="*/ 97 h 104"/>
                <a:gd name="T62" fmla="*/ 59 w 94"/>
                <a:gd name="T63" fmla="*/ 102 h 104"/>
                <a:gd name="T64" fmla="*/ 46 w 94"/>
                <a:gd name="T65" fmla="*/ 104 h 104"/>
                <a:gd name="T66" fmla="*/ 32 w 94"/>
                <a:gd name="T67" fmla="*/ 102 h 104"/>
                <a:gd name="T68" fmla="*/ 20 w 94"/>
                <a:gd name="T69" fmla="*/ 97 h 104"/>
                <a:gd name="T70" fmla="*/ 11 w 94"/>
                <a:gd name="T71" fmla="*/ 90 h 104"/>
                <a:gd name="T72" fmla="*/ 5 w 94"/>
                <a:gd name="T73" fmla="*/ 80 h 104"/>
                <a:gd name="T74" fmla="*/ 1 w 94"/>
                <a:gd name="T75" fmla="*/ 67 h 104"/>
                <a:gd name="T76" fmla="*/ 0 w 94"/>
                <a:gd name="T77" fmla="*/ 53 h 104"/>
                <a:gd name="T78" fmla="*/ 2 w 94"/>
                <a:gd name="T79" fmla="*/ 37 h 104"/>
                <a:gd name="T80" fmla="*/ 7 w 94"/>
                <a:gd name="T81" fmla="*/ 24 h 104"/>
                <a:gd name="T82" fmla="*/ 15 w 94"/>
                <a:gd name="T83" fmla="*/ 14 h 104"/>
                <a:gd name="T84" fmla="*/ 24 w 94"/>
                <a:gd name="T85" fmla="*/ 6 h 104"/>
                <a:gd name="T86" fmla="*/ 36 w 94"/>
                <a:gd name="T87" fmla="*/ 1 h 104"/>
                <a:gd name="T88" fmla="*/ 49 w 94"/>
                <a:gd name="T8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4" h="104">
                  <a:moveTo>
                    <a:pt x="47" y="17"/>
                  </a:moveTo>
                  <a:lnTo>
                    <a:pt x="39" y="18"/>
                  </a:lnTo>
                  <a:lnTo>
                    <a:pt x="32" y="22"/>
                  </a:lnTo>
                  <a:lnTo>
                    <a:pt x="26" y="29"/>
                  </a:lnTo>
                  <a:lnTo>
                    <a:pt x="22" y="39"/>
                  </a:lnTo>
                  <a:lnTo>
                    <a:pt x="21" y="51"/>
                  </a:lnTo>
                  <a:lnTo>
                    <a:pt x="22" y="63"/>
                  </a:lnTo>
                  <a:lnTo>
                    <a:pt x="25" y="72"/>
                  </a:lnTo>
                  <a:lnTo>
                    <a:pt x="30" y="80"/>
                  </a:lnTo>
                  <a:lnTo>
                    <a:pt x="37" y="84"/>
                  </a:lnTo>
                  <a:lnTo>
                    <a:pt x="47" y="86"/>
                  </a:lnTo>
                  <a:lnTo>
                    <a:pt x="55" y="85"/>
                  </a:lnTo>
                  <a:lnTo>
                    <a:pt x="62" y="81"/>
                  </a:lnTo>
                  <a:lnTo>
                    <a:pt x="68" y="74"/>
                  </a:lnTo>
                  <a:lnTo>
                    <a:pt x="72" y="65"/>
                  </a:lnTo>
                  <a:lnTo>
                    <a:pt x="74" y="52"/>
                  </a:lnTo>
                  <a:lnTo>
                    <a:pt x="72" y="37"/>
                  </a:lnTo>
                  <a:lnTo>
                    <a:pt x="67" y="26"/>
                  </a:lnTo>
                  <a:lnTo>
                    <a:pt x="59" y="19"/>
                  </a:lnTo>
                  <a:lnTo>
                    <a:pt x="47" y="17"/>
                  </a:lnTo>
                  <a:close/>
                  <a:moveTo>
                    <a:pt x="49" y="0"/>
                  </a:moveTo>
                  <a:lnTo>
                    <a:pt x="62" y="1"/>
                  </a:lnTo>
                  <a:lnTo>
                    <a:pt x="73" y="5"/>
                  </a:lnTo>
                  <a:lnTo>
                    <a:pt x="82" y="12"/>
                  </a:lnTo>
                  <a:lnTo>
                    <a:pt x="89" y="22"/>
                  </a:lnTo>
                  <a:lnTo>
                    <a:pt x="93" y="34"/>
                  </a:lnTo>
                  <a:lnTo>
                    <a:pt x="94" y="50"/>
                  </a:lnTo>
                  <a:lnTo>
                    <a:pt x="93" y="66"/>
                  </a:lnTo>
                  <a:lnTo>
                    <a:pt x="88" y="79"/>
                  </a:lnTo>
                  <a:lnTo>
                    <a:pt x="80" y="89"/>
                  </a:lnTo>
                  <a:lnTo>
                    <a:pt x="70" y="97"/>
                  </a:lnTo>
                  <a:lnTo>
                    <a:pt x="59" y="102"/>
                  </a:lnTo>
                  <a:lnTo>
                    <a:pt x="46" y="104"/>
                  </a:lnTo>
                  <a:lnTo>
                    <a:pt x="32" y="102"/>
                  </a:lnTo>
                  <a:lnTo>
                    <a:pt x="20" y="97"/>
                  </a:lnTo>
                  <a:lnTo>
                    <a:pt x="11" y="90"/>
                  </a:lnTo>
                  <a:lnTo>
                    <a:pt x="5" y="80"/>
                  </a:lnTo>
                  <a:lnTo>
                    <a:pt x="1" y="67"/>
                  </a:lnTo>
                  <a:lnTo>
                    <a:pt x="0" y="53"/>
                  </a:lnTo>
                  <a:lnTo>
                    <a:pt x="2" y="37"/>
                  </a:lnTo>
                  <a:lnTo>
                    <a:pt x="7" y="24"/>
                  </a:lnTo>
                  <a:lnTo>
                    <a:pt x="15" y="14"/>
                  </a:lnTo>
                  <a:lnTo>
                    <a:pt x="24" y="6"/>
                  </a:lnTo>
                  <a:lnTo>
                    <a:pt x="36" y="1"/>
                  </a:lnTo>
                  <a:lnTo>
                    <a:pt x="4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1"/>
            <p:cNvSpPr>
              <a:spLocks/>
            </p:cNvSpPr>
            <p:nvPr userDrawn="1"/>
          </p:nvSpPr>
          <p:spPr bwMode="auto">
            <a:xfrm>
              <a:off x="1390" y="1077"/>
              <a:ext cx="28" cy="34"/>
            </a:xfrm>
            <a:custGeom>
              <a:avLst/>
              <a:gdLst>
                <a:gd name="T0" fmla="*/ 0 w 83"/>
                <a:gd name="T1" fmla="*/ 0 h 101"/>
                <a:gd name="T2" fmla="*/ 25 w 83"/>
                <a:gd name="T3" fmla="*/ 0 h 101"/>
                <a:gd name="T4" fmla="*/ 53 w 83"/>
                <a:gd name="T5" fmla="*/ 48 h 101"/>
                <a:gd name="T6" fmla="*/ 65 w 83"/>
                <a:gd name="T7" fmla="*/ 72 h 101"/>
                <a:gd name="T8" fmla="*/ 65 w 83"/>
                <a:gd name="T9" fmla="*/ 60 h 101"/>
                <a:gd name="T10" fmla="*/ 64 w 83"/>
                <a:gd name="T11" fmla="*/ 45 h 101"/>
                <a:gd name="T12" fmla="*/ 64 w 83"/>
                <a:gd name="T13" fmla="*/ 32 h 101"/>
                <a:gd name="T14" fmla="*/ 64 w 83"/>
                <a:gd name="T15" fmla="*/ 0 h 101"/>
                <a:gd name="T16" fmla="*/ 83 w 83"/>
                <a:gd name="T17" fmla="*/ 0 h 101"/>
                <a:gd name="T18" fmla="*/ 83 w 83"/>
                <a:gd name="T19" fmla="*/ 101 h 101"/>
                <a:gd name="T20" fmla="*/ 58 w 83"/>
                <a:gd name="T21" fmla="*/ 101 h 101"/>
                <a:gd name="T22" fmla="*/ 29 w 83"/>
                <a:gd name="T23" fmla="*/ 50 h 101"/>
                <a:gd name="T24" fmla="*/ 18 w 83"/>
                <a:gd name="T25" fmla="*/ 28 h 101"/>
                <a:gd name="T26" fmla="*/ 18 w 83"/>
                <a:gd name="T27" fmla="*/ 39 h 101"/>
                <a:gd name="T28" fmla="*/ 19 w 83"/>
                <a:gd name="T29" fmla="*/ 52 h 101"/>
                <a:gd name="T30" fmla="*/ 19 w 83"/>
                <a:gd name="T31" fmla="*/ 65 h 101"/>
                <a:gd name="T32" fmla="*/ 19 w 83"/>
                <a:gd name="T33" fmla="*/ 101 h 101"/>
                <a:gd name="T34" fmla="*/ 0 w 83"/>
                <a:gd name="T35" fmla="*/ 101 h 101"/>
                <a:gd name="T36" fmla="*/ 0 w 83"/>
                <a:gd name="T3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1">
                  <a:moveTo>
                    <a:pt x="0" y="0"/>
                  </a:moveTo>
                  <a:lnTo>
                    <a:pt x="25" y="0"/>
                  </a:lnTo>
                  <a:lnTo>
                    <a:pt x="53" y="48"/>
                  </a:lnTo>
                  <a:lnTo>
                    <a:pt x="65" y="72"/>
                  </a:lnTo>
                  <a:lnTo>
                    <a:pt x="65" y="60"/>
                  </a:lnTo>
                  <a:lnTo>
                    <a:pt x="64" y="45"/>
                  </a:lnTo>
                  <a:lnTo>
                    <a:pt x="64" y="32"/>
                  </a:lnTo>
                  <a:lnTo>
                    <a:pt x="64" y="0"/>
                  </a:lnTo>
                  <a:lnTo>
                    <a:pt x="83" y="0"/>
                  </a:lnTo>
                  <a:lnTo>
                    <a:pt x="83" y="101"/>
                  </a:lnTo>
                  <a:lnTo>
                    <a:pt x="58" y="101"/>
                  </a:lnTo>
                  <a:lnTo>
                    <a:pt x="29" y="50"/>
                  </a:lnTo>
                  <a:lnTo>
                    <a:pt x="18" y="28"/>
                  </a:lnTo>
                  <a:lnTo>
                    <a:pt x="18" y="39"/>
                  </a:lnTo>
                  <a:lnTo>
                    <a:pt x="19" y="52"/>
                  </a:lnTo>
                  <a:lnTo>
                    <a:pt x="19" y="65"/>
                  </a:lnTo>
                  <a:lnTo>
                    <a:pt x="19" y="101"/>
                  </a:lnTo>
                  <a:lnTo>
                    <a:pt x="0" y="10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2"/>
            <p:cNvSpPr>
              <a:spLocks noEditPoints="1"/>
            </p:cNvSpPr>
            <p:nvPr userDrawn="1"/>
          </p:nvSpPr>
          <p:spPr bwMode="auto">
            <a:xfrm>
              <a:off x="1425" y="1077"/>
              <a:ext cx="31" cy="34"/>
            </a:xfrm>
            <a:custGeom>
              <a:avLst/>
              <a:gdLst>
                <a:gd name="T0" fmla="*/ 45 w 93"/>
                <a:gd name="T1" fmla="*/ 22 h 101"/>
                <a:gd name="T2" fmla="*/ 40 w 93"/>
                <a:gd name="T3" fmla="*/ 39 h 101"/>
                <a:gd name="T4" fmla="*/ 31 w 93"/>
                <a:gd name="T5" fmla="*/ 65 h 101"/>
                <a:gd name="T6" fmla="*/ 60 w 93"/>
                <a:gd name="T7" fmla="*/ 65 h 101"/>
                <a:gd name="T8" fmla="*/ 49 w 93"/>
                <a:gd name="T9" fmla="*/ 39 h 101"/>
                <a:gd name="T10" fmla="*/ 45 w 93"/>
                <a:gd name="T11" fmla="*/ 22 h 101"/>
                <a:gd name="T12" fmla="*/ 45 w 93"/>
                <a:gd name="T13" fmla="*/ 22 h 101"/>
                <a:gd name="T14" fmla="*/ 35 w 93"/>
                <a:gd name="T15" fmla="*/ 0 h 101"/>
                <a:gd name="T16" fmla="*/ 57 w 93"/>
                <a:gd name="T17" fmla="*/ 0 h 101"/>
                <a:gd name="T18" fmla="*/ 93 w 93"/>
                <a:gd name="T19" fmla="*/ 101 h 101"/>
                <a:gd name="T20" fmla="*/ 72 w 93"/>
                <a:gd name="T21" fmla="*/ 101 h 101"/>
                <a:gd name="T22" fmla="*/ 65 w 93"/>
                <a:gd name="T23" fmla="*/ 80 h 101"/>
                <a:gd name="T24" fmla="*/ 26 w 93"/>
                <a:gd name="T25" fmla="*/ 80 h 101"/>
                <a:gd name="T26" fmla="*/ 19 w 93"/>
                <a:gd name="T27" fmla="*/ 101 h 101"/>
                <a:gd name="T28" fmla="*/ 0 w 93"/>
                <a:gd name="T29" fmla="*/ 101 h 101"/>
                <a:gd name="T30" fmla="*/ 35 w 93"/>
                <a:gd name="T3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101">
                  <a:moveTo>
                    <a:pt x="45" y="22"/>
                  </a:moveTo>
                  <a:lnTo>
                    <a:pt x="40" y="39"/>
                  </a:lnTo>
                  <a:lnTo>
                    <a:pt x="31" y="65"/>
                  </a:lnTo>
                  <a:lnTo>
                    <a:pt x="60" y="65"/>
                  </a:lnTo>
                  <a:lnTo>
                    <a:pt x="49" y="39"/>
                  </a:lnTo>
                  <a:lnTo>
                    <a:pt x="45" y="22"/>
                  </a:lnTo>
                  <a:lnTo>
                    <a:pt x="45" y="22"/>
                  </a:lnTo>
                  <a:close/>
                  <a:moveTo>
                    <a:pt x="35" y="0"/>
                  </a:moveTo>
                  <a:lnTo>
                    <a:pt x="57" y="0"/>
                  </a:lnTo>
                  <a:lnTo>
                    <a:pt x="93" y="101"/>
                  </a:lnTo>
                  <a:lnTo>
                    <a:pt x="72" y="101"/>
                  </a:lnTo>
                  <a:lnTo>
                    <a:pt x="65" y="80"/>
                  </a:lnTo>
                  <a:lnTo>
                    <a:pt x="26" y="80"/>
                  </a:lnTo>
                  <a:lnTo>
                    <a:pt x="19" y="101"/>
                  </a:lnTo>
                  <a:lnTo>
                    <a:pt x="0" y="101"/>
                  </a:lnTo>
                  <a:lnTo>
                    <a:pt x="3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3"/>
            <p:cNvSpPr>
              <a:spLocks/>
            </p:cNvSpPr>
            <p:nvPr userDrawn="1"/>
          </p:nvSpPr>
          <p:spPr bwMode="auto">
            <a:xfrm>
              <a:off x="1463" y="1077"/>
              <a:ext cx="18" cy="34"/>
            </a:xfrm>
            <a:custGeom>
              <a:avLst/>
              <a:gdLst>
                <a:gd name="T0" fmla="*/ 0 w 52"/>
                <a:gd name="T1" fmla="*/ 0 h 101"/>
                <a:gd name="T2" fmla="*/ 19 w 52"/>
                <a:gd name="T3" fmla="*/ 0 h 101"/>
                <a:gd name="T4" fmla="*/ 19 w 52"/>
                <a:gd name="T5" fmla="*/ 84 h 101"/>
                <a:gd name="T6" fmla="*/ 52 w 52"/>
                <a:gd name="T7" fmla="*/ 84 h 101"/>
                <a:gd name="T8" fmla="*/ 52 w 52"/>
                <a:gd name="T9" fmla="*/ 101 h 101"/>
                <a:gd name="T10" fmla="*/ 0 w 52"/>
                <a:gd name="T11" fmla="*/ 101 h 101"/>
                <a:gd name="T12" fmla="*/ 0 w 52"/>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52" h="101">
                  <a:moveTo>
                    <a:pt x="0" y="0"/>
                  </a:moveTo>
                  <a:lnTo>
                    <a:pt x="19" y="0"/>
                  </a:lnTo>
                  <a:lnTo>
                    <a:pt x="19" y="84"/>
                  </a:lnTo>
                  <a:lnTo>
                    <a:pt x="52" y="84"/>
                  </a:lnTo>
                  <a:lnTo>
                    <a:pt x="52" y="101"/>
                  </a:lnTo>
                  <a:lnTo>
                    <a:pt x="0" y="10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24"/>
            <p:cNvSpPr>
              <a:spLocks/>
            </p:cNvSpPr>
            <p:nvPr userDrawn="1"/>
          </p:nvSpPr>
          <p:spPr bwMode="auto">
            <a:xfrm>
              <a:off x="1501" y="1077"/>
              <a:ext cx="18" cy="34"/>
            </a:xfrm>
            <a:custGeom>
              <a:avLst/>
              <a:gdLst>
                <a:gd name="T0" fmla="*/ 0 w 52"/>
                <a:gd name="T1" fmla="*/ 0 h 101"/>
                <a:gd name="T2" fmla="*/ 19 w 52"/>
                <a:gd name="T3" fmla="*/ 0 h 101"/>
                <a:gd name="T4" fmla="*/ 19 w 52"/>
                <a:gd name="T5" fmla="*/ 84 h 101"/>
                <a:gd name="T6" fmla="*/ 52 w 52"/>
                <a:gd name="T7" fmla="*/ 84 h 101"/>
                <a:gd name="T8" fmla="*/ 52 w 52"/>
                <a:gd name="T9" fmla="*/ 101 h 101"/>
                <a:gd name="T10" fmla="*/ 0 w 52"/>
                <a:gd name="T11" fmla="*/ 101 h 101"/>
                <a:gd name="T12" fmla="*/ 0 w 52"/>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52" h="101">
                  <a:moveTo>
                    <a:pt x="0" y="0"/>
                  </a:moveTo>
                  <a:lnTo>
                    <a:pt x="19" y="0"/>
                  </a:lnTo>
                  <a:lnTo>
                    <a:pt x="19" y="84"/>
                  </a:lnTo>
                  <a:lnTo>
                    <a:pt x="52" y="84"/>
                  </a:lnTo>
                  <a:lnTo>
                    <a:pt x="52" y="101"/>
                  </a:lnTo>
                  <a:lnTo>
                    <a:pt x="0" y="10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25"/>
            <p:cNvSpPr>
              <a:spLocks noEditPoints="1"/>
            </p:cNvSpPr>
            <p:nvPr userDrawn="1"/>
          </p:nvSpPr>
          <p:spPr bwMode="auto">
            <a:xfrm>
              <a:off x="1526" y="1077"/>
              <a:ext cx="31" cy="34"/>
            </a:xfrm>
            <a:custGeom>
              <a:avLst/>
              <a:gdLst>
                <a:gd name="T0" fmla="*/ 46 w 93"/>
                <a:gd name="T1" fmla="*/ 22 h 101"/>
                <a:gd name="T2" fmla="*/ 41 w 93"/>
                <a:gd name="T3" fmla="*/ 39 h 101"/>
                <a:gd name="T4" fmla="*/ 32 w 93"/>
                <a:gd name="T5" fmla="*/ 65 h 101"/>
                <a:gd name="T6" fmla="*/ 60 w 93"/>
                <a:gd name="T7" fmla="*/ 65 h 101"/>
                <a:gd name="T8" fmla="*/ 50 w 93"/>
                <a:gd name="T9" fmla="*/ 39 h 101"/>
                <a:gd name="T10" fmla="*/ 46 w 93"/>
                <a:gd name="T11" fmla="*/ 22 h 101"/>
                <a:gd name="T12" fmla="*/ 46 w 93"/>
                <a:gd name="T13" fmla="*/ 22 h 101"/>
                <a:gd name="T14" fmla="*/ 35 w 93"/>
                <a:gd name="T15" fmla="*/ 0 h 101"/>
                <a:gd name="T16" fmla="*/ 57 w 93"/>
                <a:gd name="T17" fmla="*/ 0 h 101"/>
                <a:gd name="T18" fmla="*/ 93 w 93"/>
                <a:gd name="T19" fmla="*/ 101 h 101"/>
                <a:gd name="T20" fmla="*/ 72 w 93"/>
                <a:gd name="T21" fmla="*/ 101 h 101"/>
                <a:gd name="T22" fmla="*/ 65 w 93"/>
                <a:gd name="T23" fmla="*/ 80 h 101"/>
                <a:gd name="T24" fmla="*/ 26 w 93"/>
                <a:gd name="T25" fmla="*/ 80 h 101"/>
                <a:gd name="T26" fmla="*/ 19 w 93"/>
                <a:gd name="T27" fmla="*/ 101 h 101"/>
                <a:gd name="T28" fmla="*/ 0 w 93"/>
                <a:gd name="T29" fmla="*/ 101 h 101"/>
                <a:gd name="T30" fmla="*/ 35 w 93"/>
                <a:gd name="T3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101">
                  <a:moveTo>
                    <a:pt x="46" y="22"/>
                  </a:moveTo>
                  <a:lnTo>
                    <a:pt x="41" y="39"/>
                  </a:lnTo>
                  <a:lnTo>
                    <a:pt x="32" y="65"/>
                  </a:lnTo>
                  <a:lnTo>
                    <a:pt x="60" y="65"/>
                  </a:lnTo>
                  <a:lnTo>
                    <a:pt x="50" y="39"/>
                  </a:lnTo>
                  <a:lnTo>
                    <a:pt x="46" y="22"/>
                  </a:lnTo>
                  <a:lnTo>
                    <a:pt x="46" y="22"/>
                  </a:lnTo>
                  <a:close/>
                  <a:moveTo>
                    <a:pt x="35" y="0"/>
                  </a:moveTo>
                  <a:lnTo>
                    <a:pt x="57" y="0"/>
                  </a:lnTo>
                  <a:lnTo>
                    <a:pt x="93" y="101"/>
                  </a:lnTo>
                  <a:lnTo>
                    <a:pt x="72" y="101"/>
                  </a:lnTo>
                  <a:lnTo>
                    <a:pt x="65" y="80"/>
                  </a:lnTo>
                  <a:lnTo>
                    <a:pt x="26" y="80"/>
                  </a:lnTo>
                  <a:lnTo>
                    <a:pt x="19" y="101"/>
                  </a:lnTo>
                  <a:lnTo>
                    <a:pt x="0" y="101"/>
                  </a:lnTo>
                  <a:lnTo>
                    <a:pt x="3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6"/>
            <p:cNvSpPr>
              <a:spLocks noEditPoints="1"/>
            </p:cNvSpPr>
            <p:nvPr userDrawn="1"/>
          </p:nvSpPr>
          <p:spPr bwMode="auto">
            <a:xfrm>
              <a:off x="1564" y="1077"/>
              <a:ext cx="23" cy="34"/>
            </a:xfrm>
            <a:custGeom>
              <a:avLst/>
              <a:gdLst>
                <a:gd name="T0" fmla="*/ 28 w 70"/>
                <a:gd name="T1" fmla="*/ 56 h 101"/>
                <a:gd name="T2" fmla="*/ 26 w 70"/>
                <a:gd name="T3" fmla="*/ 56 h 101"/>
                <a:gd name="T4" fmla="*/ 24 w 70"/>
                <a:gd name="T5" fmla="*/ 56 h 101"/>
                <a:gd name="T6" fmla="*/ 22 w 70"/>
                <a:gd name="T7" fmla="*/ 57 h 101"/>
                <a:gd name="T8" fmla="*/ 20 w 70"/>
                <a:gd name="T9" fmla="*/ 57 h 101"/>
                <a:gd name="T10" fmla="*/ 20 w 70"/>
                <a:gd name="T11" fmla="*/ 85 h 101"/>
                <a:gd name="T12" fmla="*/ 22 w 70"/>
                <a:gd name="T13" fmla="*/ 85 h 101"/>
                <a:gd name="T14" fmla="*/ 26 w 70"/>
                <a:gd name="T15" fmla="*/ 85 h 101"/>
                <a:gd name="T16" fmla="*/ 30 w 70"/>
                <a:gd name="T17" fmla="*/ 85 h 101"/>
                <a:gd name="T18" fmla="*/ 38 w 70"/>
                <a:gd name="T19" fmla="*/ 84 h 101"/>
                <a:gd name="T20" fmla="*/ 44 w 70"/>
                <a:gd name="T21" fmla="*/ 81 h 101"/>
                <a:gd name="T22" fmla="*/ 48 w 70"/>
                <a:gd name="T23" fmla="*/ 77 h 101"/>
                <a:gd name="T24" fmla="*/ 49 w 70"/>
                <a:gd name="T25" fmla="*/ 70 h 101"/>
                <a:gd name="T26" fmla="*/ 47 w 70"/>
                <a:gd name="T27" fmla="*/ 64 h 101"/>
                <a:gd name="T28" fmla="*/ 43 w 70"/>
                <a:gd name="T29" fmla="*/ 60 h 101"/>
                <a:gd name="T30" fmla="*/ 37 w 70"/>
                <a:gd name="T31" fmla="*/ 57 h 101"/>
                <a:gd name="T32" fmla="*/ 28 w 70"/>
                <a:gd name="T33" fmla="*/ 56 h 101"/>
                <a:gd name="T34" fmla="*/ 31 w 70"/>
                <a:gd name="T35" fmla="*/ 15 h 101"/>
                <a:gd name="T36" fmla="*/ 25 w 70"/>
                <a:gd name="T37" fmla="*/ 15 h 101"/>
                <a:gd name="T38" fmla="*/ 20 w 70"/>
                <a:gd name="T39" fmla="*/ 16 h 101"/>
                <a:gd name="T40" fmla="*/ 20 w 70"/>
                <a:gd name="T41" fmla="*/ 42 h 101"/>
                <a:gd name="T42" fmla="*/ 23 w 70"/>
                <a:gd name="T43" fmla="*/ 42 h 101"/>
                <a:gd name="T44" fmla="*/ 27 w 70"/>
                <a:gd name="T45" fmla="*/ 42 h 101"/>
                <a:gd name="T46" fmla="*/ 38 w 70"/>
                <a:gd name="T47" fmla="*/ 40 h 101"/>
                <a:gd name="T48" fmla="*/ 45 w 70"/>
                <a:gd name="T49" fmla="*/ 35 h 101"/>
                <a:gd name="T50" fmla="*/ 47 w 70"/>
                <a:gd name="T51" fmla="*/ 28 h 101"/>
                <a:gd name="T52" fmla="*/ 46 w 70"/>
                <a:gd name="T53" fmla="*/ 23 h 101"/>
                <a:gd name="T54" fmla="*/ 44 w 70"/>
                <a:gd name="T55" fmla="*/ 19 h 101"/>
                <a:gd name="T56" fmla="*/ 39 w 70"/>
                <a:gd name="T57" fmla="*/ 16 h 101"/>
                <a:gd name="T58" fmla="*/ 31 w 70"/>
                <a:gd name="T59" fmla="*/ 15 h 101"/>
                <a:gd name="T60" fmla="*/ 34 w 70"/>
                <a:gd name="T61" fmla="*/ 0 h 101"/>
                <a:gd name="T62" fmla="*/ 48 w 70"/>
                <a:gd name="T63" fmla="*/ 1 h 101"/>
                <a:gd name="T64" fmla="*/ 59 w 70"/>
                <a:gd name="T65" fmla="*/ 6 h 101"/>
                <a:gd name="T66" fmla="*/ 65 w 70"/>
                <a:gd name="T67" fmla="*/ 14 h 101"/>
                <a:gd name="T68" fmla="*/ 68 w 70"/>
                <a:gd name="T69" fmla="*/ 25 h 101"/>
                <a:gd name="T70" fmla="*/ 66 w 70"/>
                <a:gd name="T71" fmla="*/ 34 h 101"/>
                <a:gd name="T72" fmla="*/ 60 w 70"/>
                <a:gd name="T73" fmla="*/ 42 h 101"/>
                <a:gd name="T74" fmla="*/ 52 w 70"/>
                <a:gd name="T75" fmla="*/ 47 h 101"/>
                <a:gd name="T76" fmla="*/ 52 w 70"/>
                <a:gd name="T77" fmla="*/ 47 h 101"/>
                <a:gd name="T78" fmla="*/ 60 w 70"/>
                <a:gd name="T79" fmla="*/ 51 h 101"/>
                <a:gd name="T80" fmla="*/ 65 w 70"/>
                <a:gd name="T81" fmla="*/ 56 h 101"/>
                <a:gd name="T82" fmla="*/ 68 w 70"/>
                <a:gd name="T83" fmla="*/ 62 h 101"/>
                <a:gd name="T84" fmla="*/ 70 w 70"/>
                <a:gd name="T85" fmla="*/ 70 h 101"/>
                <a:gd name="T86" fmla="*/ 69 w 70"/>
                <a:gd name="T87" fmla="*/ 77 h 101"/>
                <a:gd name="T88" fmla="*/ 66 w 70"/>
                <a:gd name="T89" fmla="*/ 85 h 101"/>
                <a:gd name="T90" fmla="*/ 61 w 70"/>
                <a:gd name="T91" fmla="*/ 91 h 101"/>
                <a:gd name="T92" fmla="*/ 53 w 70"/>
                <a:gd name="T93" fmla="*/ 96 h 101"/>
                <a:gd name="T94" fmla="*/ 43 w 70"/>
                <a:gd name="T95" fmla="*/ 100 h 101"/>
                <a:gd name="T96" fmla="*/ 29 w 70"/>
                <a:gd name="T97" fmla="*/ 101 h 101"/>
                <a:gd name="T98" fmla="*/ 17 w 70"/>
                <a:gd name="T99" fmla="*/ 101 h 101"/>
                <a:gd name="T100" fmla="*/ 0 w 70"/>
                <a:gd name="T101" fmla="*/ 101 h 101"/>
                <a:gd name="T102" fmla="*/ 0 w 70"/>
                <a:gd name="T103" fmla="*/ 0 h 101"/>
                <a:gd name="T104" fmla="*/ 16 w 70"/>
                <a:gd name="T105" fmla="*/ 0 h 101"/>
                <a:gd name="T106" fmla="*/ 34 w 70"/>
                <a:gd name="T10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0" h="101">
                  <a:moveTo>
                    <a:pt x="28" y="56"/>
                  </a:moveTo>
                  <a:lnTo>
                    <a:pt x="26" y="56"/>
                  </a:lnTo>
                  <a:lnTo>
                    <a:pt x="24" y="56"/>
                  </a:lnTo>
                  <a:lnTo>
                    <a:pt x="22" y="57"/>
                  </a:lnTo>
                  <a:lnTo>
                    <a:pt x="20" y="57"/>
                  </a:lnTo>
                  <a:lnTo>
                    <a:pt x="20" y="85"/>
                  </a:lnTo>
                  <a:lnTo>
                    <a:pt x="22" y="85"/>
                  </a:lnTo>
                  <a:lnTo>
                    <a:pt x="26" y="85"/>
                  </a:lnTo>
                  <a:lnTo>
                    <a:pt x="30" y="85"/>
                  </a:lnTo>
                  <a:lnTo>
                    <a:pt x="38" y="84"/>
                  </a:lnTo>
                  <a:lnTo>
                    <a:pt x="44" y="81"/>
                  </a:lnTo>
                  <a:lnTo>
                    <a:pt x="48" y="77"/>
                  </a:lnTo>
                  <a:lnTo>
                    <a:pt x="49" y="70"/>
                  </a:lnTo>
                  <a:lnTo>
                    <a:pt x="47" y="64"/>
                  </a:lnTo>
                  <a:lnTo>
                    <a:pt x="43" y="60"/>
                  </a:lnTo>
                  <a:lnTo>
                    <a:pt x="37" y="57"/>
                  </a:lnTo>
                  <a:lnTo>
                    <a:pt x="28" y="56"/>
                  </a:lnTo>
                  <a:close/>
                  <a:moveTo>
                    <a:pt x="31" y="15"/>
                  </a:moveTo>
                  <a:lnTo>
                    <a:pt x="25" y="15"/>
                  </a:lnTo>
                  <a:lnTo>
                    <a:pt x="20" y="16"/>
                  </a:lnTo>
                  <a:lnTo>
                    <a:pt x="20" y="42"/>
                  </a:lnTo>
                  <a:lnTo>
                    <a:pt x="23" y="42"/>
                  </a:lnTo>
                  <a:lnTo>
                    <a:pt x="27" y="42"/>
                  </a:lnTo>
                  <a:lnTo>
                    <a:pt x="38" y="40"/>
                  </a:lnTo>
                  <a:lnTo>
                    <a:pt x="45" y="35"/>
                  </a:lnTo>
                  <a:lnTo>
                    <a:pt x="47" y="28"/>
                  </a:lnTo>
                  <a:lnTo>
                    <a:pt x="46" y="23"/>
                  </a:lnTo>
                  <a:lnTo>
                    <a:pt x="44" y="19"/>
                  </a:lnTo>
                  <a:lnTo>
                    <a:pt x="39" y="16"/>
                  </a:lnTo>
                  <a:lnTo>
                    <a:pt x="31" y="15"/>
                  </a:lnTo>
                  <a:close/>
                  <a:moveTo>
                    <a:pt x="34" y="0"/>
                  </a:moveTo>
                  <a:lnTo>
                    <a:pt x="48" y="1"/>
                  </a:lnTo>
                  <a:lnTo>
                    <a:pt x="59" y="6"/>
                  </a:lnTo>
                  <a:lnTo>
                    <a:pt x="65" y="14"/>
                  </a:lnTo>
                  <a:lnTo>
                    <a:pt x="68" y="25"/>
                  </a:lnTo>
                  <a:lnTo>
                    <a:pt x="66" y="34"/>
                  </a:lnTo>
                  <a:lnTo>
                    <a:pt x="60" y="42"/>
                  </a:lnTo>
                  <a:lnTo>
                    <a:pt x="52" y="47"/>
                  </a:lnTo>
                  <a:lnTo>
                    <a:pt x="52" y="47"/>
                  </a:lnTo>
                  <a:lnTo>
                    <a:pt x="60" y="51"/>
                  </a:lnTo>
                  <a:lnTo>
                    <a:pt x="65" y="56"/>
                  </a:lnTo>
                  <a:lnTo>
                    <a:pt x="68" y="62"/>
                  </a:lnTo>
                  <a:lnTo>
                    <a:pt x="70" y="70"/>
                  </a:lnTo>
                  <a:lnTo>
                    <a:pt x="69" y="77"/>
                  </a:lnTo>
                  <a:lnTo>
                    <a:pt x="66" y="85"/>
                  </a:lnTo>
                  <a:lnTo>
                    <a:pt x="61" y="91"/>
                  </a:lnTo>
                  <a:lnTo>
                    <a:pt x="53" y="96"/>
                  </a:lnTo>
                  <a:lnTo>
                    <a:pt x="43" y="100"/>
                  </a:lnTo>
                  <a:lnTo>
                    <a:pt x="29" y="101"/>
                  </a:lnTo>
                  <a:lnTo>
                    <a:pt x="17" y="101"/>
                  </a:lnTo>
                  <a:lnTo>
                    <a:pt x="0" y="101"/>
                  </a:lnTo>
                  <a:lnTo>
                    <a:pt x="0" y="0"/>
                  </a:lnTo>
                  <a:lnTo>
                    <a:pt x="16" y="0"/>
                  </a:lnTo>
                  <a:lnTo>
                    <a:pt x="34"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7"/>
            <p:cNvSpPr>
              <a:spLocks noEditPoints="1"/>
            </p:cNvSpPr>
            <p:nvPr userDrawn="1"/>
          </p:nvSpPr>
          <p:spPr bwMode="auto">
            <a:xfrm>
              <a:off x="1594" y="1077"/>
              <a:ext cx="31" cy="34"/>
            </a:xfrm>
            <a:custGeom>
              <a:avLst/>
              <a:gdLst>
                <a:gd name="T0" fmla="*/ 47 w 94"/>
                <a:gd name="T1" fmla="*/ 17 h 104"/>
                <a:gd name="T2" fmla="*/ 39 w 94"/>
                <a:gd name="T3" fmla="*/ 18 h 104"/>
                <a:gd name="T4" fmla="*/ 32 w 94"/>
                <a:gd name="T5" fmla="*/ 22 h 104"/>
                <a:gd name="T6" fmla="*/ 26 w 94"/>
                <a:gd name="T7" fmla="*/ 29 h 104"/>
                <a:gd name="T8" fmla="*/ 22 w 94"/>
                <a:gd name="T9" fmla="*/ 39 h 104"/>
                <a:gd name="T10" fmla="*/ 20 w 94"/>
                <a:gd name="T11" fmla="*/ 51 h 104"/>
                <a:gd name="T12" fmla="*/ 21 w 94"/>
                <a:gd name="T13" fmla="*/ 63 h 104"/>
                <a:gd name="T14" fmla="*/ 25 w 94"/>
                <a:gd name="T15" fmla="*/ 72 h 104"/>
                <a:gd name="T16" fmla="*/ 30 w 94"/>
                <a:gd name="T17" fmla="*/ 80 h 104"/>
                <a:gd name="T18" fmla="*/ 37 w 94"/>
                <a:gd name="T19" fmla="*/ 84 h 104"/>
                <a:gd name="T20" fmla="*/ 47 w 94"/>
                <a:gd name="T21" fmla="*/ 86 h 104"/>
                <a:gd name="T22" fmla="*/ 54 w 94"/>
                <a:gd name="T23" fmla="*/ 85 h 104"/>
                <a:gd name="T24" fmla="*/ 62 w 94"/>
                <a:gd name="T25" fmla="*/ 81 h 104"/>
                <a:gd name="T26" fmla="*/ 68 w 94"/>
                <a:gd name="T27" fmla="*/ 74 h 104"/>
                <a:gd name="T28" fmla="*/ 72 w 94"/>
                <a:gd name="T29" fmla="*/ 65 h 104"/>
                <a:gd name="T30" fmla="*/ 74 w 94"/>
                <a:gd name="T31" fmla="*/ 52 h 104"/>
                <a:gd name="T32" fmla="*/ 72 w 94"/>
                <a:gd name="T33" fmla="*/ 37 h 104"/>
                <a:gd name="T34" fmla="*/ 67 w 94"/>
                <a:gd name="T35" fmla="*/ 26 h 104"/>
                <a:gd name="T36" fmla="*/ 58 w 94"/>
                <a:gd name="T37" fmla="*/ 19 h 104"/>
                <a:gd name="T38" fmla="*/ 47 w 94"/>
                <a:gd name="T39" fmla="*/ 17 h 104"/>
                <a:gd name="T40" fmla="*/ 49 w 94"/>
                <a:gd name="T41" fmla="*/ 0 h 104"/>
                <a:gd name="T42" fmla="*/ 61 w 94"/>
                <a:gd name="T43" fmla="*/ 1 h 104"/>
                <a:gd name="T44" fmla="*/ 72 w 94"/>
                <a:gd name="T45" fmla="*/ 5 h 104"/>
                <a:gd name="T46" fmla="*/ 81 w 94"/>
                <a:gd name="T47" fmla="*/ 12 h 104"/>
                <a:gd name="T48" fmla="*/ 88 w 94"/>
                <a:gd name="T49" fmla="*/ 22 h 104"/>
                <a:gd name="T50" fmla="*/ 93 w 94"/>
                <a:gd name="T51" fmla="*/ 34 h 104"/>
                <a:gd name="T52" fmla="*/ 94 w 94"/>
                <a:gd name="T53" fmla="*/ 50 h 104"/>
                <a:gd name="T54" fmla="*/ 92 w 94"/>
                <a:gd name="T55" fmla="*/ 66 h 104"/>
                <a:gd name="T56" fmla="*/ 88 w 94"/>
                <a:gd name="T57" fmla="*/ 79 h 104"/>
                <a:gd name="T58" fmla="*/ 80 w 94"/>
                <a:gd name="T59" fmla="*/ 89 h 104"/>
                <a:gd name="T60" fmla="*/ 70 w 94"/>
                <a:gd name="T61" fmla="*/ 97 h 104"/>
                <a:gd name="T62" fmla="*/ 58 w 94"/>
                <a:gd name="T63" fmla="*/ 102 h 104"/>
                <a:gd name="T64" fmla="*/ 45 w 94"/>
                <a:gd name="T65" fmla="*/ 104 h 104"/>
                <a:gd name="T66" fmla="*/ 31 w 94"/>
                <a:gd name="T67" fmla="*/ 102 h 104"/>
                <a:gd name="T68" fmla="*/ 20 w 94"/>
                <a:gd name="T69" fmla="*/ 97 h 104"/>
                <a:gd name="T70" fmla="*/ 11 w 94"/>
                <a:gd name="T71" fmla="*/ 90 h 104"/>
                <a:gd name="T72" fmla="*/ 5 w 94"/>
                <a:gd name="T73" fmla="*/ 80 h 104"/>
                <a:gd name="T74" fmla="*/ 1 w 94"/>
                <a:gd name="T75" fmla="*/ 67 h 104"/>
                <a:gd name="T76" fmla="*/ 0 w 94"/>
                <a:gd name="T77" fmla="*/ 53 h 104"/>
                <a:gd name="T78" fmla="*/ 2 w 94"/>
                <a:gd name="T79" fmla="*/ 37 h 104"/>
                <a:gd name="T80" fmla="*/ 7 w 94"/>
                <a:gd name="T81" fmla="*/ 24 h 104"/>
                <a:gd name="T82" fmla="*/ 14 w 94"/>
                <a:gd name="T83" fmla="*/ 14 h 104"/>
                <a:gd name="T84" fmla="*/ 24 w 94"/>
                <a:gd name="T85" fmla="*/ 6 h 104"/>
                <a:gd name="T86" fmla="*/ 36 w 94"/>
                <a:gd name="T87" fmla="*/ 1 h 104"/>
                <a:gd name="T88" fmla="*/ 49 w 94"/>
                <a:gd name="T8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4" h="104">
                  <a:moveTo>
                    <a:pt x="47" y="17"/>
                  </a:moveTo>
                  <a:lnTo>
                    <a:pt x="39" y="18"/>
                  </a:lnTo>
                  <a:lnTo>
                    <a:pt x="32" y="22"/>
                  </a:lnTo>
                  <a:lnTo>
                    <a:pt x="26" y="29"/>
                  </a:lnTo>
                  <a:lnTo>
                    <a:pt x="22" y="39"/>
                  </a:lnTo>
                  <a:lnTo>
                    <a:pt x="20" y="51"/>
                  </a:lnTo>
                  <a:lnTo>
                    <a:pt x="21" y="63"/>
                  </a:lnTo>
                  <a:lnTo>
                    <a:pt x="25" y="72"/>
                  </a:lnTo>
                  <a:lnTo>
                    <a:pt x="30" y="80"/>
                  </a:lnTo>
                  <a:lnTo>
                    <a:pt x="37" y="84"/>
                  </a:lnTo>
                  <a:lnTo>
                    <a:pt x="47" y="86"/>
                  </a:lnTo>
                  <a:lnTo>
                    <a:pt x="54" y="85"/>
                  </a:lnTo>
                  <a:lnTo>
                    <a:pt x="62" y="81"/>
                  </a:lnTo>
                  <a:lnTo>
                    <a:pt x="68" y="74"/>
                  </a:lnTo>
                  <a:lnTo>
                    <a:pt x="72" y="65"/>
                  </a:lnTo>
                  <a:lnTo>
                    <a:pt x="74" y="52"/>
                  </a:lnTo>
                  <a:lnTo>
                    <a:pt x="72" y="37"/>
                  </a:lnTo>
                  <a:lnTo>
                    <a:pt x="67" y="26"/>
                  </a:lnTo>
                  <a:lnTo>
                    <a:pt x="58" y="19"/>
                  </a:lnTo>
                  <a:lnTo>
                    <a:pt x="47" y="17"/>
                  </a:lnTo>
                  <a:close/>
                  <a:moveTo>
                    <a:pt x="49" y="0"/>
                  </a:moveTo>
                  <a:lnTo>
                    <a:pt x="61" y="1"/>
                  </a:lnTo>
                  <a:lnTo>
                    <a:pt x="72" y="5"/>
                  </a:lnTo>
                  <a:lnTo>
                    <a:pt x="81" y="12"/>
                  </a:lnTo>
                  <a:lnTo>
                    <a:pt x="88" y="22"/>
                  </a:lnTo>
                  <a:lnTo>
                    <a:pt x="93" y="34"/>
                  </a:lnTo>
                  <a:lnTo>
                    <a:pt x="94" y="50"/>
                  </a:lnTo>
                  <a:lnTo>
                    <a:pt x="92" y="66"/>
                  </a:lnTo>
                  <a:lnTo>
                    <a:pt x="88" y="79"/>
                  </a:lnTo>
                  <a:lnTo>
                    <a:pt x="80" y="89"/>
                  </a:lnTo>
                  <a:lnTo>
                    <a:pt x="70" y="97"/>
                  </a:lnTo>
                  <a:lnTo>
                    <a:pt x="58" y="102"/>
                  </a:lnTo>
                  <a:lnTo>
                    <a:pt x="45" y="104"/>
                  </a:lnTo>
                  <a:lnTo>
                    <a:pt x="31" y="102"/>
                  </a:lnTo>
                  <a:lnTo>
                    <a:pt x="20" y="97"/>
                  </a:lnTo>
                  <a:lnTo>
                    <a:pt x="11" y="90"/>
                  </a:lnTo>
                  <a:lnTo>
                    <a:pt x="5" y="80"/>
                  </a:lnTo>
                  <a:lnTo>
                    <a:pt x="1" y="67"/>
                  </a:lnTo>
                  <a:lnTo>
                    <a:pt x="0" y="53"/>
                  </a:lnTo>
                  <a:lnTo>
                    <a:pt x="2" y="37"/>
                  </a:lnTo>
                  <a:lnTo>
                    <a:pt x="7" y="24"/>
                  </a:lnTo>
                  <a:lnTo>
                    <a:pt x="14" y="14"/>
                  </a:lnTo>
                  <a:lnTo>
                    <a:pt x="24" y="6"/>
                  </a:lnTo>
                  <a:lnTo>
                    <a:pt x="36" y="1"/>
                  </a:lnTo>
                  <a:lnTo>
                    <a:pt x="4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8"/>
            <p:cNvSpPr>
              <a:spLocks noEditPoints="1"/>
            </p:cNvSpPr>
            <p:nvPr userDrawn="1"/>
          </p:nvSpPr>
          <p:spPr bwMode="auto">
            <a:xfrm>
              <a:off x="1633" y="1077"/>
              <a:ext cx="24" cy="34"/>
            </a:xfrm>
            <a:custGeom>
              <a:avLst/>
              <a:gdLst>
                <a:gd name="T0" fmla="*/ 26 w 71"/>
                <a:gd name="T1" fmla="*/ 15 h 101"/>
                <a:gd name="T2" fmla="*/ 22 w 71"/>
                <a:gd name="T3" fmla="*/ 16 h 101"/>
                <a:gd name="T4" fmla="*/ 19 w 71"/>
                <a:gd name="T5" fmla="*/ 16 h 101"/>
                <a:gd name="T6" fmla="*/ 19 w 71"/>
                <a:gd name="T7" fmla="*/ 45 h 101"/>
                <a:gd name="T8" fmla="*/ 20 w 71"/>
                <a:gd name="T9" fmla="*/ 45 h 101"/>
                <a:gd name="T10" fmla="*/ 23 w 71"/>
                <a:gd name="T11" fmla="*/ 45 h 101"/>
                <a:gd name="T12" fmla="*/ 26 w 71"/>
                <a:gd name="T13" fmla="*/ 45 h 101"/>
                <a:gd name="T14" fmla="*/ 36 w 71"/>
                <a:gd name="T15" fmla="*/ 43 h 101"/>
                <a:gd name="T16" fmla="*/ 42 w 71"/>
                <a:gd name="T17" fmla="*/ 38 h 101"/>
                <a:gd name="T18" fmla="*/ 44 w 71"/>
                <a:gd name="T19" fmla="*/ 30 h 101"/>
                <a:gd name="T20" fmla="*/ 42 w 71"/>
                <a:gd name="T21" fmla="*/ 22 h 101"/>
                <a:gd name="T22" fmla="*/ 36 w 71"/>
                <a:gd name="T23" fmla="*/ 17 h 101"/>
                <a:gd name="T24" fmla="*/ 26 w 71"/>
                <a:gd name="T25" fmla="*/ 15 h 101"/>
                <a:gd name="T26" fmla="*/ 28 w 71"/>
                <a:gd name="T27" fmla="*/ 0 h 101"/>
                <a:gd name="T28" fmla="*/ 40 w 71"/>
                <a:gd name="T29" fmla="*/ 1 h 101"/>
                <a:gd name="T30" fmla="*/ 51 w 71"/>
                <a:gd name="T31" fmla="*/ 4 h 101"/>
                <a:gd name="T32" fmla="*/ 58 w 71"/>
                <a:gd name="T33" fmla="*/ 9 h 101"/>
                <a:gd name="T34" fmla="*/ 63 w 71"/>
                <a:gd name="T35" fmla="*/ 17 h 101"/>
                <a:gd name="T36" fmla="*/ 64 w 71"/>
                <a:gd name="T37" fmla="*/ 28 h 101"/>
                <a:gd name="T38" fmla="*/ 63 w 71"/>
                <a:gd name="T39" fmla="*/ 38 h 101"/>
                <a:gd name="T40" fmla="*/ 57 w 71"/>
                <a:gd name="T41" fmla="*/ 47 h 101"/>
                <a:gd name="T42" fmla="*/ 49 w 71"/>
                <a:gd name="T43" fmla="*/ 53 h 101"/>
                <a:gd name="T44" fmla="*/ 39 w 71"/>
                <a:gd name="T45" fmla="*/ 56 h 101"/>
                <a:gd name="T46" fmla="*/ 43 w 71"/>
                <a:gd name="T47" fmla="*/ 62 h 101"/>
                <a:gd name="T48" fmla="*/ 47 w 71"/>
                <a:gd name="T49" fmla="*/ 67 h 101"/>
                <a:gd name="T50" fmla="*/ 71 w 71"/>
                <a:gd name="T51" fmla="*/ 101 h 101"/>
                <a:gd name="T52" fmla="*/ 47 w 71"/>
                <a:gd name="T53" fmla="*/ 101 h 101"/>
                <a:gd name="T54" fmla="*/ 19 w 71"/>
                <a:gd name="T55" fmla="*/ 59 h 101"/>
                <a:gd name="T56" fmla="*/ 19 w 71"/>
                <a:gd name="T57" fmla="*/ 59 h 101"/>
                <a:gd name="T58" fmla="*/ 19 w 71"/>
                <a:gd name="T59" fmla="*/ 101 h 101"/>
                <a:gd name="T60" fmla="*/ 0 w 71"/>
                <a:gd name="T61" fmla="*/ 101 h 101"/>
                <a:gd name="T62" fmla="*/ 0 w 71"/>
                <a:gd name="T63" fmla="*/ 0 h 101"/>
                <a:gd name="T64" fmla="*/ 12 w 71"/>
                <a:gd name="T65" fmla="*/ 0 h 101"/>
                <a:gd name="T66" fmla="*/ 28 w 71"/>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 h="101">
                  <a:moveTo>
                    <a:pt x="26" y="15"/>
                  </a:moveTo>
                  <a:lnTo>
                    <a:pt x="22" y="16"/>
                  </a:lnTo>
                  <a:lnTo>
                    <a:pt x="19" y="16"/>
                  </a:lnTo>
                  <a:lnTo>
                    <a:pt x="19" y="45"/>
                  </a:lnTo>
                  <a:lnTo>
                    <a:pt x="20" y="45"/>
                  </a:lnTo>
                  <a:lnTo>
                    <a:pt x="23" y="45"/>
                  </a:lnTo>
                  <a:lnTo>
                    <a:pt x="26" y="45"/>
                  </a:lnTo>
                  <a:lnTo>
                    <a:pt x="36" y="43"/>
                  </a:lnTo>
                  <a:lnTo>
                    <a:pt x="42" y="38"/>
                  </a:lnTo>
                  <a:lnTo>
                    <a:pt x="44" y="30"/>
                  </a:lnTo>
                  <a:lnTo>
                    <a:pt x="42" y="22"/>
                  </a:lnTo>
                  <a:lnTo>
                    <a:pt x="36" y="17"/>
                  </a:lnTo>
                  <a:lnTo>
                    <a:pt x="26" y="15"/>
                  </a:lnTo>
                  <a:close/>
                  <a:moveTo>
                    <a:pt x="28" y="0"/>
                  </a:moveTo>
                  <a:lnTo>
                    <a:pt x="40" y="1"/>
                  </a:lnTo>
                  <a:lnTo>
                    <a:pt x="51" y="4"/>
                  </a:lnTo>
                  <a:lnTo>
                    <a:pt x="58" y="9"/>
                  </a:lnTo>
                  <a:lnTo>
                    <a:pt x="63" y="17"/>
                  </a:lnTo>
                  <a:lnTo>
                    <a:pt x="64" y="28"/>
                  </a:lnTo>
                  <a:lnTo>
                    <a:pt x="63" y="38"/>
                  </a:lnTo>
                  <a:lnTo>
                    <a:pt x="57" y="47"/>
                  </a:lnTo>
                  <a:lnTo>
                    <a:pt x="49" y="53"/>
                  </a:lnTo>
                  <a:lnTo>
                    <a:pt x="39" y="56"/>
                  </a:lnTo>
                  <a:lnTo>
                    <a:pt x="43" y="62"/>
                  </a:lnTo>
                  <a:lnTo>
                    <a:pt x="47" y="67"/>
                  </a:lnTo>
                  <a:lnTo>
                    <a:pt x="71" y="101"/>
                  </a:lnTo>
                  <a:lnTo>
                    <a:pt x="47" y="101"/>
                  </a:lnTo>
                  <a:lnTo>
                    <a:pt x="19" y="59"/>
                  </a:lnTo>
                  <a:lnTo>
                    <a:pt x="19" y="59"/>
                  </a:lnTo>
                  <a:lnTo>
                    <a:pt x="19" y="101"/>
                  </a:lnTo>
                  <a:lnTo>
                    <a:pt x="0" y="101"/>
                  </a:lnTo>
                  <a:lnTo>
                    <a:pt x="0" y="0"/>
                  </a:lnTo>
                  <a:lnTo>
                    <a:pt x="12" y="0"/>
                  </a:lnTo>
                  <a:lnTo>
                    <a:pt x="2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29"/>
            <p:cNvSpPr>
              <a:spLocks noEditPoints="1"/>
            </p:cNvSpPr>
            <p:nvPr userDrawn="1"/>
          </p:nvSpPr>
          <p:spPr bwMode="auto">
            <a:xfrm>
              <a:off x="1722" y="1077"/>
              <a:ext cx="31" cy="34"/>
            </a:xfrm>
            <a:custGeom>
              <a:avLst/>
              <a:gdLst>
                <a:gd name="T0" fmla="*/ 47 w 95"/>
                <a:gd name="T1" fmla="*/ 17 h 104"/>
                <a:gd name="T2" fmla="*/ 39 w 95"/>
                <a:gd name="T3" fmla="*/ 18 h 104"/>
                <a:gd name="T4" fmla="*/ 32 w 95"/>
                <a:gd name="T5" fmla="*/ 22 h 104"/>
                <a:gd name="T6" fmla="*/ 26 w 95"/>
                <a:gd name="T7" fmla="*/ 29 h 104"/>
                <a:gd name="T8" fmla="*/ 22 w 95"/>
                <a:gd name="T9" fmla="*/ 39 h 104"/>
                <a:gd name="T10" fmla="*/ 21 w 95"/>
                <a:gd name="T11" fmla="*/ 51 h 104"/>
                <a:gd name="T12" fmla="*/ 22 w 95"/>
                <a:gd name="T13" fmla="*/ 63 h 104"/>
                <a:gd name="T14" fmla="*/ 25 w 95"/>
                <a:gd name="T15" fmla="*/ 72 h 104"/>
                <a:gd name="T16" fmla="*/ 30 w 95"/>
                <a:gd name="T17" fmla="*/ 80 h 104"/>
                <a:gd name="T18" fmla="*/ 38 w 95"/>
                <a:gd name="T19" fmla="*/ 84 h 104"/>
                <a:gd name="T20" fmla="*/ 47 w 95"/>
                <a:gd name="T21" fmla="*/ 86 h 104"/>
                <a:gd name="T22" fmla="*/ 55 w 95"/>
                <a:gd name="T23" fmla="*/ 85 h 104"/>
                <a:gd name="T24" fmla="*/ 62 w 95"/>
                <a:gd name="T25" fmla="*/ 81 h 104"/>
                <a:gd name="T26" fmla="*/ 68 w 95"/>
                <a:gd name="T27" fmla="*/ 74 h 104"/>
                <a:gd name="T28" fmla="*/ 73 w 95"/>
                <a:gd name="T29" fmla="*/ 65 h 104"/>
                <a:gd name="T30" fmla="*/ 74 w 95"/>
                <a:gd name="T31" fmla="*/ 52 h 104"/>
                <a:gd name="T32" fmla="*/ 72 w 95"/>
                <a:gd name="T33" fmla="*/ 37 h 104"/>
                <a:gd name="T34" fmla="*/ 67 w 95"/>
                <a:gd name="T35" fmla="*/ 26 h 104"/>
                <a:gd name="T36" fmla="*/ 59 w 95"/>
                <a:gd name="T37" fmla="*/ 19 h 104"/>
                <a:gd name="T38" fmla="*/ 47 w 95"/>
                <a:gd name="T39" fmla="*/ 17 h 104"/>
                <a:gd name="T40" fmla="*/ 49 w 95"/>
                <a:gd name="T41" fmla="*/ 0 h 104"/>
                <a:gd name="T42" fmla="*/ 62 w 95"/>
                <a:gd name="T43" fmla="*/ 1 h 104"/>
                <a:gd name="T44" fmla="*/ 73 w 95"/>
                <a:gd name="T45" fmla="*/ 5 h 104"/>
                <a:gd name="T46" fmla="*/ 82 w 95"/>
                <a:gd name="T47" fmla="*/ 12 h 104"/>
                <a:gd name="T48" fmla="*/ 89 w 95"/>
                <a:gd name="T49" fmla="*/ 22 h 104"/>
                <a:gd name="T50" fmla="*/ 93 w 95"/>
                <a:gd name="T51" fmla="*/ 34 h 104"/>
                <a:gd name="T52" fmla="*/ 95 w 95"/>
                <a:gd name="T53" fmla="*/ 50 h 104"/>
                <a:gd name="T54" fmla="*/ 93 w 95"/>
                <a:gd name="T55" fmla="*/ 66 h 104"/>
                <a:gd name="T56" fmla="*/ 88 w 95"/>
                <a:gd name="T57" fmla="*/ 79 h 104"/>
                <a:gd name="T58" fmla="*/ 80 w 95"/>
                <a:gd name="T59" fmla="*/ 89 h 104"/>
                <a:gd name="T60" fmla="*/ 70 w 95"/>
                <a:gd name="T61" fmla="*/ 97 h 104"/>
                <a:gd name="T62" fmla="*/ 59 w 95"/>
                <a:gd name="T63" fmla="*/ 102 h 104"/>
                <a:gd name="T64" fmla="*/ 46 w 95"/>
                <a:gd name="T65" fmla="*/ 104 h 104"/>
                <a:gd name="T66" fmla="*/ 32 w 95"/>
                <a:gd name="T67" fmla="*/ 102 h 104"/>
                <a:gd name="T68" fmla="*/ 20 w 95"/>
                <a:gd name="T69" fmla="*/ 97 h 104"/>
                <a:gd name="T70" fmla="*/ 12 w 95"/>
                <a:gd name="T71" fmla="*/ 90 h 104"/>
                <a:gd name="T72" fmla="*/ 5 w 95"/>
                <a:gd name="T73" fmla="*/ 80 h 104"/>
                <a:gd name="T74" fmla="*/ 2 w 95"/>
                <a:gd name="T75" fmla="*/ 67 h 104"/>
                <a:gd name="T76" fmla="*/ 0 w 95"/>
                <a:gd name="T77" fmla="*/ 53 h 104"/>
                <a:gd name="T78" fmla="*/ 2 w 95"/>
                <a:gd name="T79" fmla="*/ 37 h 104"/>
                <a:gd name="T80" fmla="*/ 7 w 95"/>
                <a:gd name="T81" fmla="*/ 24 h 104"/>
                <a:gd name="T82" fmla="*/ 15 w 95"/>
                <a:gd name="T83" fmla="*/ 14 h 104"/>
                <a:gd name="T84" fmla="*/ 25 w 95"/>
                <a:gd name="T85" fmla="*/ 6 h 104"/>
                <a:gd name="T86" fmla="*/ 36 w 95"/>
                <a:gd name="T87" fmla="*/ 1 h 104"/>
                <a:gd name="T88" fmla="*/ 49 w 95"/>
                <a:gd name="T8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5" h="104">
                  <a:moveTo>
                    <a:pt x="47" y="17"/>
                  </a:moveTo>
                  <a:lnTo>
                    <a:pt x="39" y="18"/>
                  </a:lnTo>
                  <a:lnTo>
                    <a:pt x="32" y="22"/>
                  </a:lnTo>
                  <a:lnTo>
                    <a:pt x="26" y="29"/>
                  </a:lnTo>
                  <a:lnTo>
                    <a:pt x="22" y="39"/>
                  </a:lnTo>
                  <a:lnTo>
                    <a:pt x="21" y="51"/>
                  </a:lnTo>
                  <a:lnTo>
                    <a:pt x="22" y="63"/>
                  </a:lnTo>
                  <a:lnTo>
                    <a:pt x="25" y="72"/>
                  </a:lnTo>
                  <a:lnTo>
                    <a:pt x="30" y="80"/>
                  </a:lnTo>
                  <a:lnTo>
                    <a:pt x="38" y="84"/>
                  </a:lnTo>
                  <a:lnTo>
                    <a:pt x="47" y="86"/>
                  </a:lnTo>
                  <a:lnTo>
                    <a:pt x="55" y="85"/>
                  </a:lnTo>
                  <a:lnTo>
                    <a:pt x="62" y="81"/>
                  </a:lnTo>
                  <a:lnTo>
                    <a:pt x="68" y="74"/>
                  </a:lnTo>
                  <a:lnTo>
                    <a:pt x="73" y="65"/>
                  </a:lnTo>
                  <a:lnTo>
                    <a:pt x="74" y="52"/>
                  </a:lnTo>
                  <a:lnTo>
                    <a:pt x="72" y="37"/>
                  </a:lnTo>
                  <a:lnTo>
                    <a:pt x="67" y="26"/>
                  </a:lnTo>
                  <a:lnTo>
                    <a:pt x="59" y="19"/>
                  </a:lnTo>
                  <a:lnTo>
                    <a:pt x="47" y="17"/>
                  </a:lnTo>
                  <a:close/>
                  <a:moveTo>
                    <a:pt x="49" y="0"/>
                  </a:moveTo>
                  <a:lnTo>
                    <a:pt x="62" y="1"/>
                  </a:lnTo>
                  <a:lnTo>
                    <a:pt x="73" y="5"/>
                  </a:lnTo>
                  <a:lnTo>
                    <a:pt x="82" y="12"/>
                  </a:lnTo>
                  <a:lnTo>
                    <a:pt x="89" y="22"/>
                  </a:lnTo>
                  <a:lnTo>
                    <a:pt x="93" y="34"/>
                  </a:lnTo>
                  <a:lnTo>
                    <a:pt x="95" y="50"/>
                  </a:lnTo>
                  <a:lnTo>
                    <a:pt x="93" y="66"/>
                  </a:lnTo>
                  <a:lnTo>
                    <a:pt x="88" y="79"/>
                  </a:lnTo>
                  <a:lnTo>
                    <a:pt x="80" y="89"/>
                  </a:lnTo>
                  <a:lnTo>
                    <a:pt x="70" y="97"/>
                  </a:lnTo>
                  <a:lnTo>
                    <a:pt x="59" y="102"/>
                  </a:lnTo>
                  <a:lnTo>
                    <a:pt x="46" y="104"/>
                  </a:lnTo>
                  <a:lnTo>
                    <a:pt x="32" y="102"/>
                  </a:lnTo>
                  <a:lnTo>
                    <a:pt x="20" y="97"/>
                  </a:lnTo>
                  <a:lnTo>
                    <a:pt x="12" y="90"/>
                  </a:lnTo>
                  <a:lnTo>
                    <a:pt x="5" y="80"/>
                  </a:lnTo>
                  <a:lnTo>
                    <a:pt x="2" y="67"/>
                  </a:lnTo>
                  <a:lnTo>
                    <a:pt x="0" y="53"/>
                  </a:lnTo>
                  <a:lnTo>
                    <a:pt x="2" y="37"/>
                  </a:lnTo>
                  <a:lnTo>
                    <a:pt x="7" y="24"/>
                  </a:lnTo>
                  <a:lnTo>
                    <a:pt x="15" y="14"/>
                  </a:lnTo>
                  <a:lnTo>
                    <a:pt x="25" y="6"/>
                  </a:lnTo>
                  <a:lnTo>
                    <a:pt x="36" y="1"/>
                  </a:lnTo>
                  <a:lnTo>
                    <a:pt x="4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30"/>
            <p:cNvSpPr>
              <a:spLocks noEditPoints="1"/>
            </p:cNvSpPr>
            <p:nvPr userDrawn="1"/>
          </p:nvSpPr>
          <p:spPr bwMode="auto">
            <a:xfrm>
              <a:off x="1760" y="1077"/>
              <a:ext cx="24" cy="34"/>
            </a:xfrm>
            <a:custGeom>
              <a:avLst/>
              <a:gdLst>
                <a:gd name="T0" fmla="*/ 27 w 72"/>
                <a:gd name="T1" fmla="*/ 15 h 101"/>
                <a:gd name="T2" fmla="*/ 23 w 72"/>
                <a:gd name="T3" fmla="*/ 16 h 101"/>
                <a:gd name="T4" fmla="*/ 19 w 72"/>
                <a:gd name="T5" fmla="*/ 16 h 101"/>
                <a:gd name="T6" fmla="*/ 19 w 72"/>
                <a:gd name="T7" fmla="*/ 45 h 101"/>
                <a:gd name="T8" fmla="*/ 22 w 72"/>
                <a:gd name="T9" fmla="*/ 45 h 101"/>
                <a:gd name="T10" fmla="*/ 26 w 72"/>
                <a:gd name="T11" fmla="*/ 45 h 101"/>
                <a:gd name="T12" fmla="*/ 36 w 72"/>
                <a:gd name="T13" fmla="*/ 43 h 101"/>
                <a:gd name="T14" fmla="*/ 42 w 72"/>
                <a:gd name="T15" fmla="*/ 38 h 101"/>
                <a:gd name="T16" fmla="*/ 45 w 72"/>
                <a:gd name="T17" fmla="*/ 30 h 101"/>
                <a:gd name="T18" fmla="*/ 43 w 72"/>
                <a:gd name="T19" fmla="*/ 22 h 101"/>
                <a:gd name="T20" fmla="*/ 37 w 72"/>
                <a:gd name="T21" fmla="*/ 17 h 101"/>
                <a:gd name="T22" fmla="*/ 27 w 72"/>
                <a:gd name="T23" fmla="*/ 15 h 101"/>
                <a:gd name="T24" fmla="*/ 29 w 72"/>
                <a:gd name="T25" fmla="*/ 0 h 101"/>
                <a:gd name="T26" fmla="*/ 41 w 72"/>
                <a:gd name="T27" fmla="*/ 1 h 101"/>
                <a:gd name="T28" fmla="*/ 51 w 72"/>
                <a:gd name="T29" fmla="*/ 4 h 101"/>
                <a:gd name="T30" fmla="*/ 58 w 72"/>
                <a:gd name="T31" fmla="*/ 9 h 101"/>
                <a:gd name="T32" fmla="*/ 63 w 72"/>
                <a:gd name="T33" fmla="*/ 17 h 101"/>
                <a:gd name="T34" fmla="*/ 65 w 72"/>
                <a:gd name="T35" fmla="*/ 28 h 101"/>
                <a:gd name="T36" fmla="*/ 63 w 72"/>
                <a:gd name="T37" fmla="*/ 38 h 101"/>
                <a:gd name="T38" fmla="*/ 58 w 72"/>
                <a:gd name="T39" fmla="*/ 47 h 101"/>
                <a:gd name="T40" fmla="*/ 50 w 72"/>
                <a:gd name="T41" fmla="*/ 53 h 101"/>
                <a:gd name="T42" fmla="*/ 39 w 72"/>
                <a:gd name="T43" fmla="*/ 56 h 101"/>
                <a:gd name="T44" fmla="*/ 44 w 72"/>
                <a:gd name="T45" fmla="*/ 62 h 101"/>
                <a:gd name="T46" fmla="*/ 48 w 72"/>
                <a:gd name="T47" fmla="*/ 67 h 101"/>
                <a:gd name="T48" fmla="*/ 72 w 72"/>
                <a:gd name="T49" fmla="*/ 101 h 101"/>
                <a:gd name="T50" fmla="*/ 48 w 72"/>
                <a:gd name="T51" fmla="*/ 101 h 101"/>
                <a:gd name="T52" fmla="*/ 20 w 72"/>
                <a:gd name="T53" fmla="*/ 59 h 101"/>
                <a:gd name="T54" fmla="*/ 19 w 72"/>
                <a:gd name="T55" fmla="*/ 59 h 101"/>
                <a:gd name="T56" fmla="*/ 19 w 72"/>
                <a:gd name="T57" fmla="*/ 101 h 101"/>
                <a:gd name="T58" fmla="*/ 0 w 72"/>
                <a:gd name="T59" fmla="*/ 101 h 101"/>
                <a:gd name="T60" fmla="*/ 0 w 72"/>
                <a:gd name="T61" fmla="*/ 0 h 101"/>
                <a:gd name="T62" fmla="*/ 13 w 72"/>
                <a:gd name="T63" fmla="*/ 0 h 101"/>
                <a:gd name="T64" fmla="*/ 29 w 72"/>
                <a:gd name="T6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01">
                  <a:moveTo>
                    <a:pt x="27" y="15"/>
                  </a:moveTo>
                  <a:lnTo>
                    <a:pt x="23" y="16"/>
                  </a:lnTo>
                  <a:lnTo>
                    <a:pt x="19" y="16"/>
                  </a:lnTo>
                  <a:lnTo>
                    <a:pt x="19" y="45"/>
                  </a:lnTo>
                  <a:lnTo>
                    <a:pt x="22" y="45"/>
                  </a:lnTo>
                  <a:lnTo>
                    <a:pt x="26" y="45"/>
                  </a:lnTo>
                  <a:lnTo>
                    <a:pt x="36" y="43"/>
                  </a:lnTo>
                  <a:lnTo>
                    <a:pt x="42" y="38"/>
                  </a:lnTo>
                  <a:lnTo>
                    <a:pt x="45" y="30"/>
                  </a:lnTo>
                  <a:lnTo>
                    <a:pt x="43" y="22"/>
                  </a:lnTo>
                  <a:lnTo>
                    <a:pt x="37" y="17"/>
                  </a:lnTo>
                  <a:lnTo>
                    <a:pt x="27" y="15"/>
                  </a:lnTo>
                  <a:close/>
                  <a:moveTo>
                    <a:pt x="29" y="0"/>
                  </a:moveTo>
                  <a:lnTo>
                    <a:pt x="41" y="1"/>
                  </a:lnTo>
                  <a:lnTo>
                    <a:pt x="51" y="4"/>
                  </a:lnTo>
                  <a:lnTo>
                    <a:pt x="58" y="9"/>
                  </a:lnTo>
                  <a:lnTo>
                    <a:pt x="63" y="17"/>
                  </a:lnTo>
                  <a:lnTo>
                    <a:pt x="65" y="28"/>
                  </a:lnTo>
                  <a:lnTo>
                    <a:pt x="63" y="38"/>
                  </a:lnTo>
                  <a:lnTo>
                    <a:pt x="58" y="47"/>
                  </a:lnTo>
                  <a:lnTo>
                    <a:pt x="50" y="53"/>
                  </a:lnTo>
                  <a:lnTo>
                    <a:pt x="39" y="56"/>
                  </a:lnTo>
                  <a:lnTo>
                    <a:pt x="44" y="62"/>
                  </a:lnTo>
                  <a:lnTo>
                    <a:pt x="48" y="67"/>
                  </a:lnTo>
                  <a:lnTo>
                    <a:pt x="72" y="101"/>
                  </a:lnTo>
                  <a:lnTo>
                    <a:pt x="48" y="101"/>
                  </a:lnTo>
                  <a:lnTo>
                    <a:pt x="20" y="59"/>
                  </a:lnTo>
                  <a:lnTo>
                    <a:pt x="19" y="59"/>
                  </a:lnTo>
                  <a:lnTo>
                    <a:pt x="19" y="101"/>
                  </a:lnTo>
                  <a:lnTo>
                    <a:pt x="0" y="101"/>
                  </a:lnTo>
                  <a:lnTo>
                    <a:pt x="0" y="0"/>
                  </a:lnTo>
                  <a:lnTo>
                    <a:pt x="13" y="0"/>
                  </a:lnTo>
                  <a:lnTo>
                    <a:pt x="2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31"/>
            <p:cNvSpPr>
              <a:spLocks noEditPoints="1"/>
            </p:cNvSpPr>
            <p:nvPr userDrawn="1"/>
          </p:nvSpPr>
          <p:spPr bwMode="auto">
            <a:xfrm>
              <a:off x="1662" y="1077"/>
              <a:ext cx="30" cy="34"/>
            </a:xfrm>
            <a:custGeom>
              <a:avLst/>
              <a:gdLst>
                <a:gd name="T0" fmla="*/ 45 w 92"/>
                <a:gd name="T1" fmla="*/ 22 h 101"/>
                <a:gd name="T2" fmla="*/ 40 w 92"/>
                <a:gd name="T3" fmla="*/ 39 h 101"/>
                <a:gd name="T4" fmla="*/ 31 w 92"/>
                <a:gd name="T5" fmla="*/ 65 h 101"/>
                <a:gd name="T6" fmla="*/ 59 w 92"/>
                <a:gd name="T7" fmla="*/ 65 h 101"/>
                <a:gd name="T8" fmla="*/ 50 w 92"/>
                <a:gd name="T9" fmla="*/ 39 h 101"/>
                <a:gd name="T10" fmla="*/ 45 w 92"/>
                <a:gd name="T11" fmla="*/ 22 h 101"/>
                <a:gd name="T12" fmla="*/ 45 w 92"/>
                <a:gd name="T13" fmla="*/ 22 h 101"/>
                <a:gd name="T14" fmla="*/ 35 w 92"/>
                <a:gd name="T15" fmla="*/ 0 h 101"/>
                <a:gd name="T16" fmla="*/ 57 w 92"/>
                <a:gd name="T17" fmla="*/ 0 h 101"/>
                <a:gd name="T18" fmla="*/ 92 w 92"/>
                <a:gd name="T19" fmla="*/ 101 h 101"/>
                <a:gd name="T20" fmla="*/ 71 w 92"/>
                <a:gd name="T21" fmla="*/ 101 h 101"/>
                <a:gd name="T22" fmla="*/ 64 w 92"/>
                <a:gd name="T23" fmla="*/ 80 h 101"/>
                <a:gd name="T24" fmla="*/ 26 w 92"/>
                <a:gd name="T25" fmla="*/ 80 h 101"/>
                <a:gd name="T26" fmla="*/ 19 w 92"/>
                <a:gd name="T27" fmla="*/ 101 h 101"/>
                <a:gd name="T28" fmla="*/ 0 w 92"/>
                <a:gd name="T29" fmla="*/ 101 h 101"/>
                <a:gd name="T30" fmla="*/ 35 w 92"/>
                <a:gd name="T3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 h="101">
                  <a:moveTo>
                    <a:pt x="45" y="22"/>
                  </a:moveTo>
                  <a:lnTo>
                    <a:pt x="40" y="39"/>
                  </a:lnTo>
                  <a:lnTo>
                    <a:pt x="31" y="65"/>
                  </a:lnTo>
                  <a:lnTo>
                    <a:pt x="59" y="65"/>
                  </a:lnTo>
                  <a:lnTo>
                    <a:pt x="50" y="39"/>
                  </a:lnTo>
                  <a:lnTo>
                    <a:pt x="45" y="22"/>
                  </a:lnTo>
                  <a:lnTo>
                    <a:pt x="45" y="22"/>
                  </a:lnTo>
                  <a:close/>
                  <a:moveTo>
                    <a:pt x="35" y="0"/>
                  </a:moveTo>
                  <a:lnTo>
                    <a:pt x="57" y="0"/>
                  </a:lnTo>
                  <a:lnTo>
                    <a:pt x="92" y="101"/>
                  </a:lnTo>
                  <a:lnTo>
                    <a:pt x="71" y="101"/>
                  </a:lnTo>
                  <a:lnTo>
                    <a:pt x="64" y="80"/>
                  </a:lnTo>
                  <a:lnTo>
                    <a:pt x="26" y="80"/>
                  </a:lnTo>
                  <a:lnTo>
                    <a:pt x="19" y="101"/>
                  </a:lnTo>
                  <a:lnTo>
                    <a:pt x="0" y="101"/>
                  </a:lnTo>
                  <a:lnTo>
                    <a:pt x="3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32"/>
            <p:cNvSpPr>
              <a:spLocks/>
            </p:cNvSpPr>
            <p:nvPr userDrawn="1"/>
          </p:nvSpPr>
          <p:spPr bwMode="auto">
            <a:xfrm>
              <a:off x="1694" y="1077"/>
              <a:ext cx="24" cy="34"/>
            </a:xfrm>
            <a:custGeom>
              <a:avLst/>
              <a:gdLst>
                <a:gd name="T0" fmla="*/ 0 w 71"/>
                <a:gd name="T1" fmla="*/ 0 h 101"/>
                <a:gd name="T2" fmla="*/ 71 w 71"/>
                <a:gd name="T3" fmla="*/ 0 h 101"/>
                <a:gd name="T4" fmla="*/ 71 w 71"/>
                <a:gd name="T5" fmla="*/ 17 h 101"/>
                <a:gd name="T6" fmla="*/ 45 w 71"/>
                <a:gd name="T7" fmla="*/ 17 h 101"/>
                <a:gd name="T8" fmla="*/ 45 w 71"/>
                <a:gd name="T9" fmla="*/ 101 h 101"/>
                <a:gd name="T10" fmla="*/ 25 w 71"/>
                <a:gd name="T11" fmla="*/ 101 h 101"/>
                <a:gd name="T12" fmla="*/ 25 w 71"/>
                <a:gd name="T13" fmla="*/ 17 h 101"/>
                <a:gd name="T14" fmla="*/ 0 w 71"/>
                <a:gd name="T15" fmla="*/ 17 h 101"/>
                <a:gd name="T16" fmla="*/ 0 w 71"/>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01">
                  <a:moveTo>
                    <a:pt x="0" y="0"/>
                  </a:moveTo>
                  <a:lnTo>
                    <a:pt x="71" y="0"/>
                  </a:lnTo>
                  <a:lnTo>
                    <a:pt x="71" y="17"/>
                  </a:lnTo>
                  <a:lnTo>
                    <a:pt x="45" y="17"/>
                  </a:lnTo>
                  <a:lnTo>
                    <a:pt x="45" y="101"/>
                  </a:lnTo>
                  <a:lnTo>
                    <a:pt x="25" y="101"/>
                  </a:lnTo>
                  <a:lnTo>
                    <a:pt x="25" y="17"/>
                  </a:lnTo>
                  <a:lnTo>
                    <a:pt x="0" y="17"/>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33"/>
            <p:cNvSpPr>
              <a:spLocks/>
            </p:cNvSpPr>
            <p:nvPr userDrawn="1"/>
          </p:nvSpPr>
          <p:spPr bwMode="auto">
            <a:xfrm>
              <a:off x="1788" y="1077"/>
              <a:ext cx="28" cy="34"/>
            </a:xfrm>
            <a:custGeom>
              <a:avLst/>
              <a:gdLst>
                <a:gd name="T0" fmla="*/ 0 w 83"/>
                <a:gd name="T1" fmla="*/ 0 h 101"/>
                <a:gd name="T2" fmla="*/ 21 w 83"/>
                <a:gd name="T3" fmla="*/ 0 h 101"/>
                <a:gd name="T4" fmla="*/ 34 w 83"/>
                <a:gd name="T5" fmla="*/ 29 h 101"/>
                <a:gd name="T6" fmla="*/ 41 w 83"/>
                <a:gd name="T7" fmla="*/ 46 h 101"/>
                <a:gd name="T8" fmla="*/ 41 w 83"/>
                <a:gd name="T9" fmla="*/ 46 h 101"/>
                <a:gd name="T10" fmla="*/ 45 w 83"/>
                <a:gd name="T11" fmla="*/ 37 h 101"/>
                <a:gd name="T12" fmla="*/ 49 w 83"/>
                <a:gd name="T13" fmla="*/ 27 h 101"/>
                <a:gd name="T14" fmla="*/ 62 w 83"/>
                <a:gd name="T15" fmla="*/ 0 h 101"/>
                <a:gd name="T16" fmla="*/ 83 w 83"/>
                <a:gd name="T17" fmla="*/ 0 h 101"/>
                <a:gd name="T18" fmla="*/ 50 w 83"/>
                <a:gd name="T19" fmla="*/ 65 h 101"/>
                <a:gd name="T20" fmla="*/ 50 w 83"/>
                <a:gd name="T21" fmla="*/ 101 h 101"/>
                <a:gd name="T22" fmla="*/ 31 w 83"/>
                <a:gd name="T23" fmla="*/ 101 h 101"/>
                <a:gd name="T24" fmla="*/ 31 w 83"/>
                <a:gd name="T25" fmla="*/ 65 h 101"/>
                <a:gd name="T26" fmla="*/ 0 w 83"/>
                <a:gd name="T2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101">
                  <a:moveTo>
                    <a:pt x="0" y="0"/>
                  </a:moveTo>
                  <a:lnTo>
                    <a:pt x="21" y="0"/>
                  </a:lnTo>
                  <a:lnTo>
                    <a:pt x="34" y="29"/>
                  </a:lnTo>
                  <a:lnTo>
                    <a:pt x="41" y="46"/>
                  </a:lnTo>
                  <a:lnTo>
                    <a:pt x="41" y="46"/>
                  </a:lnTo>
                  <a:lnTo>
                    <a:pt x="45" y="37"/>
                  </a:lnTo>
                  <a:lnTo>
                    <a:pt x="49" y="27"/>
                  </a:lnTo>
                  <a:lnTo>
                    <a:pt x="62" y="0"/>
                  </a:lnTo>
                  <a:lnTo>
                    <a:pt x="83" y="0"/>
                  </a:lnTo>
                  <a:lnTo>
                    <a:pt x="50" y="65"/>
                  </a:lnTo>
                  <a:lnTo>
                    <a:pt x="50" y="101"/>
                  </a:lnTo>
                  <a:lnTo>
                    <a:pt x="31" y="101"/>
                  </a:lnTo>
                  <a:lnTo>
                    <a:pt x="31" y="65"/>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34"/>
            <p:cNvSpPr>
              <a:spLocks noEditPoints="1"/>
            </p:cNvSpPr>
            <p:nvPr userDrawn="1"/>
          </p:nvSpPr>
          <p:spPr bwMode="auto">
            <a:xfrm>
              <a:off x="952" y="907"/>
              <a:ext cx="115" cy="132"/>
            </a:xfrm>
            <a:custGeom>
              <a:avLst/>
              <a:gdLst>
                <a:gd name="T0" fmla="*/ 170 w 345"/>
                <a:gd name="T1" fmla="*/ 48 h 398"/>
                <a:gd name="T2" fmla="*/ 162 w 345"/>
                <a:gd name="T3" fmla="*/ 77 h 398"/>
                <a:gd name="T4" fmla="*/ 152 w 345"/>
                <a:gd name="T5" fmla="*/ 106 h 398"/>
                <a:gd name="T6" fmla="*/ 95 w 345"/>
                <a:gd name="T7" fmla="*/ 264 h 398"/>
                <a:gd name="T8" fmla="*/ 246 w 345"/>
                <a:gd name="T9" fmla="*/ 264 h 398"/>
                <a:gd name="T10" fmla="*/ 189 w 345"/>
                <a:gd name="T11" fmla="*/ 107 h 398"/>
                <a:gd name="T12" fmla="*/ 179 w 345"/>
                <a:gd name="T13" fmla="*/ 78 h 398"/>
                <a:gd name="T14" fmla="*/ 171 w 345"/>
                <a:gd name="T15" fmla="*/ 48 h 398"/>
                <a:gd name="T16" fmla="*/ 170 w 345"/>
                <a:gd name="T17" fmla="*/ 48 h 398"/>
                <a:gd name="T18" fmla="*/ 148 w 345"/>
                <a:gd name="T19" fmla="*/ 0 h 398"/>
                <a:gd name="T20" fmla="*/ 197 w 345"/>
                <a:gd name="T21" fmla="*/ 0 h 398"/>
                <a:gd name="T22" fmla="*/ 345 w 345"/>
                <a:gd name="T23" fmla="*/ 398 h 398"/>
                <a:gd name="T24" fmla="*/ 293 w 345"/>
                <a:gd name="T25" fmla="*/ 398 h 398"/>
                <a:gd name="T26" fmla="*/ 259 w 345"/>
                <a:gd name="T27" fmla="*/ 300 h 398"/>
                <a:gd name="T28" fmla="*/ 81 w 345"/>
                <a:gd name="T29" fmla="*/ 300 h 398"/>
                <a:gd name="T30" fmla="*/ 46 w 345"/>
                <a:gd name="T31" fmla="*/ 398 h 398"/>
                <a:gd name="T32" fmla="*/ 0 w 345"/>
                <a:gd name="T33" fmla="*/ 398 h 398"/>
                <a:gd name="T34" fmla="*/ 148 w 345"/>
                <a:gd name="T35"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5" h="398">
                  <a:moveTo>
                    <a:pt x="170" y="48"/>
                  </a:moveTo>
                  <a:lnTo>
                    <a:pt x="162" y="77"/>
                  </a:lnTo>
                  <a:lnTo>
                    <a:pt x="152" y="106"/>
                  </a:lnTo>
                  <a:lnTo>
                    <a:pt x="95" y="264"/>
                  </a:lnTo>
                  <a:lnTo>
                    <a:pt x="246" y="264"/>
                  </a:lnTo>
                  <a:lnTo>
                    <a:pt x="189" y="107"/>
                  </a:lnTo>
                  <a:lnTo>
                    <a:pt x="179" y="78"/>
                  </a:lnTo>
                  <a:lnTo>
                    <a:pt x="171" y="48"/>
                  </a:lnTo>
                  <a:lnTo>
                    <a:pt x="170" y="48"/>
                  </a:lnTo>
                  <a:close/>
                  <a:moveTo>
                    <a:pt x="148" y="0"/>
                  </a:moveTo>
                  <a:lnTo>
                    <a:pt x="197" y="0"/>
                  </a:lnTo>
                  <a:lnTo>
                    <a:pt x="345" y="398"/>
                  </a:lnTo>
                  <a:lnTo>
                    <a:pt x="293" y="398"/>
                  </a:lnTo>
                  <a:lnTo>
                    <a:pt x="259" y="300"/>
                  </a:lnTo>
                  <a:lnTo>
                    <a:pt x="81" y="300"/>
                  </a:lnTo>
                  <a:lnTo>
                    <a:pt x="46" y="398"/>
                  </a:lnTo>
                  <a:lnTo>
                    <a:pt x="0" y="398"/>
                  </a:lnTo>
                  <a:lnTo>
                    <a:pt x="14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35"/>
            <p:cNvSpPr>
              <a:spLocks/>
            </p:cNvSpPr>
            <p:nvPr userDrawn="1"/>
          </p:nvSpPr>
          <p:spPr bwMode="auto">
            <a:xfrm>
              <a:off x="1080" y="940"/>
              <a:ext cx="47" cy="99"/>
            </a:xfrm>
            <a:custGeom>
              <a:avLst/>
              <a:gdLst>
                <a:gd name="T0" fmla="*/ 119 w 141"/>
                <a:gd name="T1" fmla="*/ 0 h 299"/>
                <a:gd name="T2" fmla="*/ 141 w 141"/>
                <a:gd name="T3" fmla="*/ 0 h 299"/>
                <a:gd name="T4" fmla="*/ 139 w 141"/>
                <a:gd name="T5" fmla="*/ 44 h 299"/>
                <a:gd name="T6" fmla="*/ 119 w 141"/>
                <a:gd name="T7" fmla="*/ 42 h 299"/>
                <a:gd name="T8" fmla="*/ 101 w 141"/>
                <a:gd name="T9" fmla="*/ 45 h 299"/>
                <a:gd name="T10" fmla="*/ 86 w 141"/>
                <a:gd name="T11" fmla="*/ 53 h 299"/>
                <a:gd name="T12" fmla="*/ 73 w 141"/>
                <a:gd name="T13" fmla="*/ 64 h 299"/>
                <a:gd name="T14" fmla="*/ 62 w 141"/>
                <a:gd name="T15" fmla="*/ 79 h 299"/>
                <a:gd name="T16" fmla="*/ 54 w 141"/>
                <a:gd name="T17" fmla="*/ 99 h 299"/>
                <a:gd name="T18" fmla="*/ 48 w 141"/>
                <a:gd name="T19" fmla="*/ 123 h 299"/>
                <a:gd name="T20" fmla="*/ 45 w 141"/>
                <a:gd name="T21" fmla="*/ 151 h 299"/>
                <a:gd name="T22" fmla="*/ 44 w 141"/>
                <a:gd name="T23" fmla="*/ 182 h 299"/>
                <a:gd name="T24" fmla="*/ 44 w 141"/>
                <a:gd name="T25" fmla="*/ 299 h 299"/>
                <a:gd name="T26" fmla="*/ 0 w 141"/>
                <a:gd name="T27" fmla="*/ 299 h 299"/>
                <a:gd name="T28" fmla="*/ 0 w 141"/>
                <a:gd name="T29" fmla="*/ 5 h 299"/>
                <a:gd name="T30" fmla="*/ 43 w 141"/>
                <a:gd name="T31" fmla="*/ 5 h 299"/>
                <a:gd name="T32" fmla="*/ 43 w 141"/>
                <a:gd name="T33" fmla="*/ 27 h 299"/>
                <a:gd name="T34" fmla="*/ 40 w 141"/>
                <a:gd name="T35" fmla="*/ 53 h 299"/>
                <a:gd name="T36" fmla="*/ 37 w 141"/>
                <a:gd name="T37" fmla="*/ 79 h 299"/>
                <a:gd name="T38" fmla="*/ 37 w 141"/>
                <a:gd name="T39" fmla="*/ 79 h 299"/>
                <a:gd name="T40" fmla="*/ 43 w 141"/>
                <a:gd name="T41" fmla="*/ 63 h 299"/>
                <a:gd name="T42" fmla="*/ 50 w 141"/>
                <a:gd name="T43" fmla="*/ 48 h 299"/>
                <a:gd name="T44" fmla="*/ 59 w 141"/>
                <a:gd name="T45" fmla="*/ 34 h 299"/>
                <a:gd name="T46" fmla="*/ 71 w 141"/>
                <a:gd name="T47" fmla="*/ 21 h 299"/>
                <a:gd name="T48" fmla="*/ 84 w 141"/>
                <a:gd name="T49" fmla="*/ 11 h 299"/>
                <a:gd name="T50" fmla="*/ 101 w 141"/>
                <a:gd name="T51" fmla="*/ 3 h 299"/>
                <a:gd name="T52" fmla="*/ 119 w 141"/>
                <a:gd name="T53" fmla="*/ 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1" h="299">
                  <a:moveTo>
                    <a:pt x="119" y="0"/>
                  </a:moveTo>
                  <a:lnTo>
                    <a:pt x="141" y="0"/>
                  </a:lnTo>
                  <a:lnTo>
                    <a:pt x="139" y="44"/>
                  </a:lnTo>
                  <a:lnTo>
                    <a:pt x="119" y="42"/>
                  </a:lnTo>
                  <a:lnTo>
                    <a:pt x="101" y="45"/>
                  </a:lnTo>
                  <a:lnTo>
                    <a:pt x="86" y="53"/>
                  </a:lnTo>
                  <a:lnTo>
                    <a:pt x="73" y="64"/>
                  </a:lnTo>
                  <a:lnTo>
                    <a:pt x="62" y="79"/>
                  </a:lnTo>
                  <a:lnTo>
                    <a:pt x="54" y="99"/>
                  </a:lnTo>
                  <a:lnTo>
                    <a:pt x="48" y="123"/>
                  </a:lnTo>
                  <a:lnTo>
                    <a:pt x="45" y="151"/>
                  </a:lnTo>
                  <a:lnTo>
                    <a:pt x="44" y="182"/>
                  </a:lnTo>
                  <a:lnTo>
                    <a:pt x="44" y="299"/>
                  </a:lnTo>
                  <a:lnTo>
                    <a:pt x="0" y="299"/>
                  </a:lnTo>
                  <a:lnTo>
                    <a:pt x="0" y="5"/>
                  </a:lnTo>
                  <a:lnTo>
                    <a:pt x="43" y="5"/>
                  </a:lnTo>
                  <a:lnTo>
                    <a:pt x="43" y="27"/>
                  </a:lnTo>
                  <a:lnTo>
                    <a:pt x="40" y="53"/>
                  </a:lnTo>
                  <a:lnTo>
                    <a:pt x="37" y="79"/>
                  </a:lnTo>
                  <a:lnTo>
                    <a:pt x="37" y="79"/>
                  </a:lnTo>
                  <a:lnTo>
                    <a:pt x="43" y="63"/>
                  </a:lnTo>
                  <a:lnTo>
                    <a:pt x="50" y="48"/>
                  </a:lnTo>
                  <a:lnTo>
                    <a:pt x="59" y="34"/>
                  </a:lnTo>
                  <a:lnTo>
                    <a:pt x="71" y="21"/>
                  </a:lnTo>
                  <a:lnTo>
                    <a:pt x="84" y="11"/>
                  </a:lnTo>
                  <a:lnTo>
                    <a:pt x="101" y="3"/>
                  </a:lnTo>
                  <a:lnTo>
                    <a:pt x="11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36"/>
            <p:cNvSpPr>
              <a:spLocks noEditPoints="1"/>
            </p:cNvSpPr>
            <p:nvPr userDrawn="1"/>
          </p:nvSpPr>
          <p:spPr bwMode="auto">
            <a:xfrm>
              <a:off x="1131" y="940"/>
              <a:ext cx="94" cy="151"/>
            </a:xfrm>
            <a:custGeom>
              <a:avLst/>
              <a:gdLst>
                <a:gd name="T0" fmla="*/ 56 w 282"/>
                <a:gd name="T1" fmla="*/ 325 h 453"/>
                <a:gd name="T2" fmla="*/ 47 w 282"/>
                <a:gd name="T3" fmla="*/ 375 h 453"/>
                <a:gd name="T4" fmla="*/ 76 w 282"/>
                <a:gd name="T5" fmla="*/ 406 h 453"/>
                <a:gd name="T6" fmla="*/ 131 w 282"/>
                <a:gd name="T7" fmla="*/ 417 h 453"/>
                <a:gd name="T8" fmla="*/ 198 w 282"/>
                <a:gd name="T9" fmla="*/ 403 h 453"/>
                <a:gd name="T10" fmla="*/ 230 w 282"/>
                <a:gd name="T11" fmla="*/ 367 h 453"/>
                <a:gd name="T12" fmla="*/ 225 w 282"/>
                <a:gd name="T13" fmla="*/ 323 h 453"/>
                <a:gd name="T14" fmla="*/ 186 w 282"/>
                <a:gd name="T15" fmla="*/ 302 h 453"/>
                <a:gd name="T16" fmla="*/ 95 w 282"/>
                <a:gd name="T17" fmla="*/ 300 h 453"/>
                <a:gd name="T18" fmla="*/ 116 w 282"/>
                <a:gd name="T19" fmla="*/ 36 h 453"/>
                <a:gd name="T20" fmla="*/ 70 w 282"/>
                <a:gd name="T21" fmla="*/ 61 h 453"/>
                <a:gd name="T22" fmla="*/ 54 w 282"/>
                <a:gd name="T23" fmla="*/ 109 h 453"/>
                <a:gd name="T24" fmla="*/ 70 w 282"/>
                <a:gd name="T25" fmla="*/ 158 h 453"/>
                <a:gd name="T26" fmla="*/ 114 w 282"/>
                <a:gd name="T27" fmla="*/ 181 h 453"/>
                <a:gd name="T28" fmla="*/ 170 w 282"/>
                <a:gd name="T29" fmla="*/ 176 h 453"/>
                <a:gd name="T30" fmla="*/ 206 w 282"/>
                <a:gd name="T31" fmla="*/ 144 h 453"/>
                <a:gd name="T32" fmla="*/ 211 w 282"/>
                <a:gd name="T33" fmla="*/ 89 h 453"/>
                <a:gd name="T34" fmla="*/ 186 w 282"/>
                <a:gd name="T35" fmla="*/ 48 h 453"/>
                <a:gd name="T36" fmla="*/ 136 w 282"/>
                <a:gd name="T37" fmla="*/ 34 h 453"/>
                <a:gd name="T38" fmla="*/ 168 w 282"/>
                <a:gd name="T39" fmla="*/ 2 h 453"/>
                <a:gd name="T40" fmla="*/ 192 w 282"/>
                <a:gd name="T41" fmla="*/ 4 h 453"/>
                <a:gd name="T42" fmla="*/ 218 w 282"/>
                <a:gd name="T43" fmla="*/ 5 h 453"/>
                <a:gd name="T44" fmla="*/ 247 w 282"/>
                <a:gd name="T45" fmla="*/ 40 h 453"/>
                <a:gd name="T46" fmla="*/ 230 w 282"/>
                <a:gd name="T47" fmla="*/ 39 h 453"/>
                <a:gd name="T48" fmla="*/ 229 w 282"/>
                <a:gd name="T49" fmla="*/ 40 h 453"/>
                <a:gd name="T50" fmla="*/ 255 w 282"/>
                <a:gd name="T51" fmla="*/ 84 h 453"/>
                <a:gd name="T52" fmla="*/ 251 w 282"/>
                <a:gd name="T53" fmla="*/ 144 h 453"/>
                <a:gd name="T54" fmla="*/ 218 w 282"/>
                <a:gd name="T55" fmla="*/ 190 h 453"/>
                <a:gd name="T56" fmla="*/ 157 w 282"/>
                <a:gd name="T57" fmla="*/ 213 h 453"/>
                <a:gd name="T58" fmla="*/ 101 w 282"/>
                <a:gd name="T59" fmla="*/ 213 h 453"/>
                <a:gd name="T60" fmla="*/ 73 w 282"/>
                <a:gd name="T61" fmla="*/ 222 h 453"/>
                <a:gd name="T62" fmla="*/ 69 w 282"/>
                <a:gd name="T63" fmla="*/ 246 h 453"/>
                <a:gd name="T64" fmla="*/ 101 w 282"/>
                <a:gd name="T65" fmla="*/ 261 h 453"/>
                <a:gd name="T66" fmla="*/ 204 w 282"/>
                <a:gd name="T67" fmla="*/ 264 h 453"/>
                <a:gd name="T68" fmla="*/ 258 w 282"/>
                <a:gd name="T69" fmla="*/ 291 h 453"/>
                <a:gd name="T70" fmla="*/ 276 w 282"/>
                <a:gd name="T71" fmla="*/ 344 h 453"/>
                <a:gd name="T72" fmla="*/ 252 w 282"/>
                <a:gd name="T73" fmla="*/ 407 h 453"/>
                <a:gd name="T74" fmla="*/ 185 w 282"/>
                <a:gd name="T75" fmla="*/ 445 h 453"/>
                <a:gd name="T76" fmla="*/ 95 w 282"/>
                <a:gd name="T77" fmla="*/ 452 h 453"/>
                <a:gd name="T78" fmla="*/ 33 w 282"/>
                <a:gd name="T79" fmla="*/ 431 h 453"/>
                <a:gd name="T80" fmla="*/ 2 w 282"/>
                <a:gd name="T81" fmla="*/ 387 h 453"/>
                <a:gd name="T82" fmla="*/ 10 w 282"/>
                <a:gd name="T83" fmla="*/ 327 h 453"/>
                <a:gd name="T84" fmla="*/ 51 w 282"/>
                <a:gd name="T85" fmla="*/ 289 h 453"/>
                <a:gd name="T86" fmla="*/ 23 w 282"/>
                <a:gd name="T87" fmla="*/ 260 h 453"/>
                <a:gd name="T88" fmla="*/ 30 w 282"/>
                <a:gd name="T89" fmla="*/ 218 h 453"/>
                <a:gd name="T90" fmla="*/ 38 w 282"/>
                <a:gd name="T91" fmla="*/ 187 h 453"/>
                <a:gd name="T92" fmla="*/ 12 w 282"/>
                <a:gd name="T93" fmla="*/ 136 h 453"/>
                <a:gd name="T94" fmla="*/ 19 w 282"/>
                <a:gd name="T95" fmla="*/ 69 h 453"/>
                <a:gd name="T96" fmla="*/ 62 w 282"/>
                <a:gd name="T97" fmla="*/ 20 h 453"/>
                <a:gd name="T98" fmla="*/ 138 w 282"/>
                <a:gd name="T99"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2" h="453">
                  <a:moveTo>
                    <a:pt x="86" y="300"/>
                  </a:moveTo>
                  <a:lnTo>
                    <a:pt x="69" y="311"/>
                  </a:lnTo>
                  <a:lnTo>
                    <a:pt x="56" y="325"/>
                  </a:lnTo>
                  <a:lnTo>
                    <a:pt x="47" y="341"/>
                  </a:lnTo>
                  <a:lnTo>
                    <a:pt x="44" y="358"/>
                  </a:lnTo>
                  <a:lnTo>
                    <a:pt x="47" y="375"/>
                  </a:lnTo>
                  <a:lnTo>
                    <a:pt x="53" y="387"/>
                  </a:lnTo>
                  <a:lnTo>
                    <a:pt x="63" y="398"/>
                  </a:lnTo>
                  <a:lnTo>
                    <a:pt x="76" y="406"/>
                  </a:lnTo>
                  <a:lnTo>
                    <a:pt x="91" y="412"/>
                  </a:lnTo>
                  <a:lnTo>
                    <a:pt x="111" y="416"/>
                  </a:lnTo>
                  <a:lnTo>
                    <a:pt x="131" y="417"/>
                  </a:lnTo>
                  <a:lnTo>
                    <a:pt x="156" y="415"/>
                  </a:lnTo>
                  <a:lnTo>
                    <a:pt x="179" y="411"/>
                  </a:lnTo>
                  <a:lnTo>
                    <a:pt x="198" y="403"/>
                  </a:lnTo>
                  <a:lnTo>
                    <a:pt x="212" y="393"/>
                  </a:lnTo>
                  <a:lnTo>
                    <a:pt x="223" y="381"/>
                  </a:lnTo>
                  <a:lnTo>
                    <a:pt x="230" y="367"/>
                  </a:lnTo>
                  <a:lnTo>
                    <a:pt x="232" y="350"/>
                  </a:lnTo>
                  <a:lnTo>
                    <a:pt x="231" y="336"/>
                  </a:lnTo>
                  <a:lnTo>
                    <a:pt x="225" y="323"/>
                  </a:lnTo>
                  <a:lnTo>
                    <a:pt x="216" y="314"/>
                  </a:lnTo>
                  <a:lnTo>
                    <a:pt x="203" y="306"/>
                  </a:lnTo>
                  <a:lnTo>
                    <a:pt x="186" y="302"/>
                  </a:lnTo>
                  <a:lnTo>
                    <a:pt x="166" y="300"/>
                  </a:lnTo>
                  <a:lnTo>
                    <a:pt x="105" y="300"/>
                  </a:lnTo>
                  <a:lnTo>
                    <a:pt x="95" y="300"/>
                  </a:lnTo>
                  <a:lnTo>
                    <a:pt x="86" y="300"/>
                  </a:lnTo>
                  <a:close/>
                  <a:moveTo>
                    <a:pt x="136" y="34"/>
                  </a:moveTo>
                  <a:lnTo>
                    <a:pt x="116" y="36"/>
                  </a:lnTo>
                  <a:lnTo>
                    <a:pt x="97" y="41"/>
                  </a:lnTo>
                  <a:lnTo>
                    <a:pt x="82" y="50"/>
                  </a:lnTo>
                  <a:lnTo>
                    <a:pt x="70" y="61"/>
                  </a:lnTo>
                  <a:lnTo>
                    <a:pt x="61" y="75"/>
                  </a:lnTo>
                  <a:lnTo>
                    <a:pt x="56" y="91"/>
                  </a:lnTo>
                  <a:lnTo>
                    <a:pt x="54" y="109"/>
                  </a:lnTo>
                  <a:lnTo>
                    <a:pt x="56" y="128"/>
                  </a:lnTo>
                  <a:lnTo>
                    <a:pt x="61" y="144"/>
                  </a:lnTo>
                  <a:lnTo>
                    <a:pt x="70" y="158"/>
                  </a:lnTo>
                  <a:lnTo>
                    <a:pt x="81" y="168"/>
                  </a:lnTo>
                  <a:lnTo>
                    <a:pt x="95" y="176"/>
                  </a:lnTo>
                  <a:lnTo>
                    <a:pt x="114" y="181"/>
                  </a:lnTo>
                  <a:lnTo>
                    <a:pt x="134" y="182"/>
                  </a:lnTo>
                  <a:lnTo>
                    <a:pt x="153" y="181"/>
                  </a:lnTo>
                  <a:lnTo>
                    <a:pt x="170" y="176"/>
                  </a:lnTo>
                  <a:lnTo>
                    <a:pt x="185" y="168"/>
                  </a:lnTo>
                  <a:lnTo>
                    <a:pt x="197" y="158"/>
                  </a:lnTo>
                  <a:lnTo>
                    <a:pt x="206" y="144"/>
                  </a:lnTo>
                  <a:lnTo>
                    <a:pt x="211" y="128"/>
                  </a:lnTo>
                  <a:lnTo>
                    <a:pt x="213" y="109"/>
                  </a:lnTo>
                  <a:lnTo>
                    <a:pt x="211" y="89"/>
                  </a:lnTo>
                  <a:lnTo>
                    <a:pt x="206" y="73"/>
                  </a:lnTo>
                  <a:lnTo>
                    <a:pt x="198" y="59"/>
                  </a:lnTo>
                  <a:lnTo>
                    <a:pt x="186" y="48"/>
                  </a:lnTo>
                  <a:lnTo>
                    <a:pt x="172" y="41"/>
                  </a:lnTo>
                  <a:lnTo>
                    <a:pt x="155" y="36"/>
                  </a:lnTo>
                  <a:lnTo>
                    <a:pt x="136" y="34"/>
                  </a:lnTo>
                  <a:close/>
                  <a:moveTo>
                    <a:pt x="138" y="0"/>
                  </a:moveTo>
                  <a:lnTo>
                    <a:pt x="154" y="1"/>
                  </a:lnTo>
                  <a:lnTo>
                    <a:pt x="168" y="2"/>
                  </a:lnTo>
                  <a:lnTo>
                    <a:pt x="173" y="3"/>
                  </a:lnTo>
                  <a:lnTo>
                    <a:pt x="181" y="3"/>
                  </a:lnTo>
                  <a:lnTo>
                    <a:pt x="192" y="4"/>
                  </a:lnTo>
                  <a:lnTo>
                    <a:pt x="203" y="5"/>
                  </a:lnTo>
                  <a:lnTo>
                    <a:pt x="212" y="5"/>
                  </a:lnTo>
                  <a:lnTo>
                    <a:pt x="218" y="5"/>
                  </a:lnTo>
                  <a:lnTo>
                    <a:pt x="282" y="5"/>
                  </a:lnTo>
                  <a:lnTo>
                    <a:pt x="282" y="40"/>
                  </a:lnTo>
                  <a:lnTo>
                    <a:pt x="247" y="40"/>
                  </a:lnTo>
                  <a:lnTo>
                    <a:pt x="243" y="40"/>
                  </a:lnTo>
                  <a:lnTo>
                    <a:pt x="236" y="39"/>
                  </a:lnTo>
                  <a:lnTo>
                    <a:pt x="230" y="39"/>
                  </a:lnTo>
                  <a:lnTo>
                    <a:pt x="227" y="39"/>
                  </a:lnTo>
                  <a:lnTo>
                    <a:pt x="228" y="39"/>
                  </a:lnTo>
                  <a:lnTo>
                    <a:pt x="229" y="40"/>
                  </a:lnTo>
                  <a:lnTo>
                    <a:pt x="240" y="52"/>
                  </a:lnTo>
                  <a:lnTo>
                    <a:pt x="249" y="67"/>
                  </a:lnTo>
                  <a:lnTo>
                    <a:pt x="255" y="84"/>
                  </a:lnTo>
                  <a:lnTo>
                    <a:pt x="257" y="104"/>
                  </a:lnTo>
                  <a:lnTo>
                    <a:pt x="255" y="125"/>
                  </a:lnTo>
                  <a:lnTo>
                    <a:pt x="251" y="144"/>
                  </a:lnTo>
                  <a:lnTo>
                    <a:pt x="243" y="161"/>
                  </a:lnTo>
                  <a:lnTo>
                    <a:pt x="232" y="177"/>
                  </a:lnTo>
                  <a:lnTo>
                    <a:pt x="218" y="190"/>
                  </a:lnTo>
                  <a:lnTo>
                    <a:pt x="200" y="200"/>
                  </a:lnTo>
                  <a:lnTo>
                    <a:pt x="180" y="208"/>
                  </a:lnTo>
                  <a:lnTo>
                    <a:pt x="157" y="213"/>
                  </a:lnTo>
                  <a:lnTo>
                    <a:pt x="130" y="215"/>
                  </a:lnTo>
                  <a:lnTo>
                    <a:pt x="116" y="214"/>
                  </a:lnTo>
                  <a:lnTo>
                    <a:pt x="101" y="213"/>
                  </a:lnTo>
                  <a:lnTo>
                    <a:pt x="89" y="211"/>
                  </a:lnTo>
                  <a:lnTo>
                    <a:pt x="79" y="216"/>
                  </a:lnTo>
                  <a:lnTo>
                    <a:pt x="73" y="222"/>
                  </a:lnTo>
                  <a:lnTo>
                    <a:pt x="69" y="230"/>
                  </a:lnTo>
                  <a:lnTo>
                    <a:pt x="67" y="237"/>
                  </a:lnTo>
                  <a:lnTo>
                    <a:pt x="69" y="246"/>
                  </a:lnTo>
                  <a:lnTo>
                    <a:pt x="75" y="253"/>
                  </a:lnTo>
                  <a:lnTo>
                    <a:pt x="86" y="258"/>
                  </a:lnTo>
                  <a:lnTo>
                    <a:pt x="101" y="261"/>
                  </a:lnTo>
                  <a:lnTo>
                    <a:pt x="121" y="262"/>
                  </a:lnTo>
                  <a:lnTo>
                    <a:pt x="178" y="262"/>
                  </a:lnTo>
                  <a:lnTo>
                    <a:pt x="204" y="264"/>
                  </a:lnTo>
                  <a:lnTo>
                    <a:pt x="225" y="269"/>
                  </a:lnTo>
                  <a:lnTo>
                    <a:pt x="244" y="278"/>
                  </a:lnTo>
                  <a:lnTo>
                    <a:pt x="258" y="291"/>
                  </a:lnTo>
                  <a:lnTo>
                    <a:pt x="268" y="306"/>
                  </a:lnTo>
                  <a:lnTo>
                    <a:pt x="274" y="324"/>
                  </a:lnTo>
                  <a:lnTo>
                    <a:pt x="276" y="344"/>
                  </a:lnTo>
                  <a:lnTo>
                    <a:pt x="274" y="368"/>
                  </a:lnTo>
                  <a:lnTo>
                    <a:pt x="265" y="388"/>
                  </a:lnTo>
                  <a:lnTo>
                    <a:pt x="252" y="407"/>
                  </a:lnTo>
                  <a:lnTo>
                    <a:pt x="233" y="422"/>
                  </a:lnTo>
                  <a:lnTo>
                    <a:pt x="211" y="435"/>
                  </a:lnTo>
                  <a:lnTo>
                    <a:pt x="185" y="445"/>
                  </a:lnTo>
                  <a:lnTo>
                    <a:pt x="155" y="451"/>
                  </a:lnTo>
                  <a:lnTo>
                    <a:pt x="123" y="453"/>
                  </a:lnTo>
                  <a:lnTo>
                    <a:pt x="95" y="452"/>
                  </a:lnTo>
                  <a:lnTo>
                    <a:pt x="72" y="447"/>
                  </a:lnTo>
                  <a:lnTo>
                    <a:pt x="51" y="441"/>
                  </a:lnTo>
                  <a:lnTo>
                    <a:pt x="33" y="431"/>
                  </a:lnTo>
                  <a:lnTo>
                    <a:pt x="19" y="419"/>
                  </a:lnTo>
                  <a:lnTo>
                    <a:pt x="9" y="404"/>
                  </a:lnTo>
                  <a:lnTo>
                    <a:pt x="2" y="387"/>
                  </a:lnTo>
                  <a:lnTo>
                    <a:pt x="0" y="367"/>
                  </a:lnTo>
                  <a:lnTo>
                    <a:pt x="3" y="345"/>
                  </a:lnTo>
                  <a:lnTo>
                    <a:pt x="10" y="327"/>
                  </a:lnTo>
                  <a:lnTo>
                    <a:pt x="21" y="311"/>
                  </a:lnTo>
                  <a:lnTo>
                    <a:pt x="35" y="299"/>
                  </a:lnTo>
                  <a:lnTo>
                    <a:pt x="51" y="289"/>
                  </a:lnTo>
                  <a:lnTo>
                    <a:pt x="39" y="281"/>
                  </a:lnTo>
                  <a:lnTo>
                    <a:pt x="29" y="271"/>
                  </a:lnTo>
                  <a:lnTo>
                    <a:pt x="23" y="260"/>
                  </a:lnTo>
                  <a:lnTo>
                    <a:pt x="21" y="246"/>
                  </a:lnTo>
                  <a:lnTo>
                    <a:pt x="24" y="232"/>
                  </a:lnTo>
                  <a:lnTo>
                    <a:pt x="30" y="218"/>
                  </a:lnTo>
                  <a:lnTo>
                    <a:pt x="40" y="207"/>
                  </a:lnTo>
                  <a:lnTo>
                    <a:pt x="54" y="199"/>
                  </a:lnTo>
                  <a:lnTo>
                    <a:pt x="38" y="187"/>
                  </a:lnTo>
                  <a:lnTo>
                    <a:pt x="26" y="172"/>
                  </a:lnTo>
                  <a:lnTo>
                    <a:pt x="17" y="155"/>
                  </a:lnTo>
                  <a:lnTo>
                    <a:pt x="12" y="136"/>
                  </a:lnTo>
                  <a:lnTo>
                    <a:pt x="10" y="114"/>
                  </a:lnTo>
                  <a:lnTo>
                    <a:pt x="12" y="90"/>
                  </a:lnTo>
                  <a:lnTo>
                    <a:pt x="19" y="69"/>
                  </a:lnTo>
                  <a:lnTo>
                    <a:pt x="30" y="50"/>
                  </a:lnTo>
                  <a:lnTo>
                    <a:pt x="44" y="34"/>
                  </a:lnTo>
                  <a:lnTo>
                    <a:pt x="62" y="20"/>
                  </a:lnTo>
                  <a:lnTo>
                    <a:pt x="84" y="9"/>
                  </a:lnTo>
                  <a:lnTo>
                    <a:pt x="110" y="2"/>
                  </a:lnTo>
                  <a:lnTo>
                    <a:pt x="13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37"/>
            <p:cNvSpPr>
              <a:spLocks noEditPoints="1"/>
            </p:cNvSpPr>
            <p:nvPr userDrawn="1"/>
          </p:nvSpPr>
          <p:spPr bwMode="auto">
            <a:xfrm>
              <a:off x="1229" y="940"/>
              <a:ext cx="90" cy="101"/>
            </a:xfrm>
            <a:custGeom>
              <a:avLst/>
              <a:gdLst>
                <a:gd name="T0" fmla="*/ 121 w 270"/>
                <a:gd name="T1" fmla="*/ 38 h 304"/>
                <a:gd name="T2" fmla="*/ 93 w 270"/>
                <a:gd name="T3" fmla="*/ 48 h 304"/>
                <a:gd name="T4" fmla="*/ 68 w 270"/>
                <a:gd name="T5" fmla="*/ 70 h 304"/>
                <a:gd name="T6" fmla="*/ 52 w 270"/>
                <a:gd name="T7" fmla="*/ 104 h 304"/>
                <a:gd name="T8" fmla="*/ 46 w 270"/>
                <a:gd name="T9" fmla="*/ 150 h 304"/>
                <a:gd name="T10" fmla="*/ 52 w 270"/>
                <a:gd name="T11" fmla="*/ 200 h 304"/>
                <a:gd name="T12" fmla="*/ 69 w 270"/>
                <a:gd name="T13" fmla="*/ 236 h 304"/>
                <a:gd name="T14" fmla="*/ 98 w 270"/>
                <a:gd name="T15" fmla="*/ 259 h 304"/>
                <a:gd name="T16" fmla="*/ 136 w 270"/>
                <a:gd name="T17" fmla="*/ 266 h 304"/>
                <a:gd name="T18" fmla="*/ 166 w 270"/>
                <a:gd name="T19" fmla="*/ 261 h 304"/>
                <a:gd name="T20" fmla="*/ 192 w 270"/>
                <a:gd name="T21" fmla="*/ 244 h 304"/>
                <a:gd name="T22" fmla="*/ 211 w 270"/>
                <a:gd name="T23" fmla="*/ 216 h 304"/>
                <a:gd name="T24" fmla="*/ 222 w 270"/>
                <a:gd name="T25" fmla="*/ 176 h 304"/>
                <a:gd name="T26" fmla="*/ 223 w 270"/>
                <a:gd name="T27" fmla="*/ 125 h 304"/>
                <a:gd name="T28" fmla="*/ 212 w 270"/>
                <a:gd name="T29" fmla="*/ 83 h 304"/>
                <a:gd name="T30" fmla="*/ 190 w 270"/>
                <a:gd name="T31" fmla="*/ 54 h 304"/>
                <a:gd name="T32" fmla="*/ 157 w 270"/>
                <a:gd name="T33" fmla="*/ 38 h 304"/>
                <a:gd name="T34" fmla="*/ 140 w 270"/>
                <a:gd name="T35" fmla="*/ 0 h 304"/>
                <a:gd name="T36" fmla="*/ 181 w 270"/>
                <a:gd name="T37" fmla="*/ 5 h 304"/>
                <a:gd name="T38" fmla="*/ 217 w 270"/>
                <a:gd name="T39" fmla="*/ 21 h 304"/>
                <a:gd name="T40" fmla="*/ 245 w 270"/>
                <a:gd name="T41" fmla="*/ 49 h 304"/>
                <a:gd name="T42" fmla="*/ 263 w 270"/>
                <a:gd name="T43" fmla="*/ 90 h 304"/>
                <a:gd name="T44" fmla="*/ 270 w 270"/>
                <a:gd name="T45" fmla="*/ 147 h 304"/>
                <a:gd name="T46" fmla="*/ 262 w 270"/>
                <a:gd name="T47" fmla="*/ 202 h 304"/>
                <a:gd name="T48" fmla="*/ 240 w 270"/>
                <a:gd name="T49" fmla="*/ 248 h 304"/>
                <a:gd name="T50" fmla="*/ 205 w 270"/>
                <a:gd name="T51" fmla="*/ 283 h 304"/>
                <a:gd name="T52" fmla="*/ 157 w 270"/>
                <a:gd name="T53" fmla="*/ 301 h 304"/>
                <a:gd name="T54" fmla="*/ 105 w 270"/>
                <a:gd name="T55" fmla="*/ 302 h 304"/>
                <a:gd name="T56" fmla="*/ 61 w 270"/>
                <a:gd name="T57" fmla="*/ 288 h 304"/>
                <a:gd name="T58" fmla="*/ 28 w 270"/>
                <a:gd name="T59" fmla="*/ 259 h 304"/>
                <a:gd name="T60" fmla="*/ 7 w 270"/>
                <a:gd name="T61" fmla="*/ 214 h 304"/>
                <a:gd name="T62" fmla="*/ 0 w 270"/>
                <a:gd name="T63" fmla="*/ 154 h 304"/>
                <a:gd name="T64" fmla="*/ 8 w 270"/>
                <a:gd name="T65" fmla="*/ 100 h 304"/>
                <a:gd name="T66" fmla="*/ 29 w 270"/>
                <a:gd name="T67" fmla="*/ 55 h 304"/>
                <a:gd name="T68" fmla="*/ 64 w 270"/>
                <a:gd name="T69" fmla="*/ 21 h 304"/>
                <a:gd name="T70" fmla="*/ 113 w 270"/>
                <a:gd name="T71" fmla="*/ 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0" h="304">
                  <a:moveTo>
                    <a:pt x="136" y="36"/>
                  </a:moveTo>
                  <a:lnTo>
                    <a:pt x="121" y="38"/>
                  </a:lnTo>
                  <a:lnTo>
                    <a:pt x="107" y="42"/>
                  </a:lnTo>
                  <a:lnTo>
                    <a:pt x="93" y="48"/>
                  </a:lnTo>
                  <a:lnTo>
                    <a:pt x="79" y="58"/>
                  </a:lnTo>
                  <a:lnTo>
                    <a:pt x="68" y="70"/>
                  </a:lnTo>
                  <a:lnTo>
                    <a:pt x="59" y="85"/>
                  </a:lnTo>
                  <a:lnTo>
                    <a:pt x="52" y="104"/>
                  </a:lnTo>
                  <a:lnTo>
                    <a:pt x="48" y="126"/>
                  </a:lnTo>
                  <a:lnTo>
                    <a:pt x="46" y="150"/>
                  </a:lnTo>
                  <a:lnTo>
                    <a:pt x="47" y="177"/>
                  </a:lnTo>
                  <a:lnTo>
                    <a:pt x="52" y="200"/>
                  </a:lnTo>
                  <a:lnTo>
                    <a:pt x="59" y="220"/>
                  </a:lnTo>
                  <a:lnTo>
                    <a:pt x="69" y="236"/>
                  </a:lnTo>
                  <a:lnTo>
                    <a:pt x="82" y="249"/>
                  </a:lnTo>
                  <a:lnTo>
                    <a:pt x="98" y="259"/>
                  </a:lnTo>
                  <a:lnTo>
                    <a:pt x="116" y="264"/>
                  </a:lnTo>
                  <a:lnTo>
                    <a:pt x="136" y="266"/>
                  </a:lnTo>
                  <a:lnTo>
                    <a:pt x="151" y="265"/>
                  </a:lnTo>
                  <a:lnTo>
                    <a:pt x="166" y="261"/>
                  </a:lnTo>
                  <a:lnTo>
                    <a:pt x="179" y="254"/>
                  </a:lnTo>
                  <a:lnTo>
                    <a:pt x="192" y="244"/>
                  </a:lnTo>
                  <a:lnTo>
                    <a:pt x="203" y="232"/>
                  </a:lnTo>
                  <a:lnTo>
                    <a:pt x="211" y="216"/>
                  </a:lnTo>
                  <a:lnTo>
                    <a:pt x="218" y="197"/>
                  </a:lnTo>
                  <a:lnTo>
                    <a:pt x="222" y="176"/>
                  </a:lnTo>
                  <a:lnTo>
                    <a:pt x="224" y="150"/>
                  </a:lnTo>
                  <a:lnTo>
                    <a:pt x="223" y="125"/>
                  </a:lnTo>
                  <a:lnTo>
                    <a:pt x="218" y="102"/>
                  </a:lnTo>
                  <a:lnTo>
                    <a:pt x="212" y="83"/>
                  </a:lnTo>
                  <a:lnTo>
                    <a:pt x="202" y="66"/>
                  </a:lnTo>
                  <a:lnTo>
                    <a:pt x="190" y="54"/>
                  </a:lnTo>
                  <a:lnTo>
                    <a:pt x="175" y="44"/>
                  </a:lnTo>
                  <a:lnTo>
                    <a:pt x="157" y="38"/>
                  </a:lnTo>
                  <a:lnTo>
                    <a:pt x="136" y="36"/>
                  </a:lnTo>
                  <a:close/>
                  <a:moveTo>
                    <a:pt x="140" y="0"/>
                  </a:moveTo>
                  <a:lnTo>
                    <a:pt x="161" y="1"/>
                  </a:lnTo>
                  <a:lnTo>
                    <a:pt x="181" y="5"/>
                  </a:lnTo>
                  <a:lnTo>
                    <a:pt x="200" y="11"/>
                  </a:lnTo>
                  <a:lnTo>
                    <a:pt x="217" y="21"/>
                  </a:lnTo>
                  <a:lnTo>
                    <a:pt x="232" y="33"/>
                  </a:lnTo>
                  <a:lnTo>
                    <a:pt x="245" y="49"/>
                  </a:lnTo>
                  <a:lnTo>
                    <a:pt x="255" y="68"/>
                  </a:lnTo>
                  <a:lnTo>
                    <a:pt x="263" y="90"/>
                  </a:lnTo>
                  <a:lnTo>
                    <a:pt x="268" y="117"/>
                  </a:lnTo>
                  <a:lnTo>
                    <a:pt x="270" y="147"/>
                  </a:lnTo>
                  <a:lnTo>
                    <a:pt x="268" y="176"/>
                  </a:lnTo>
                  <a:lnTo>
                    <a:pt x="262" y="202"/>
                  </a:lnTo>
                  <a:lnTo>
                    <a:pt x="253" y="227"/>
                  </a:lnTo>
                  <a:lnTo>
                    <a:pt x="240" y="248"/>
                  </a:lnTo>
                  <a:lnTo>
                    <a:pt x="224" y="267"/>
                  </a:lnTo>
                  <a:lnTo>
                    <a:pt x="205" y="283"/>
                  </a:lnTo>
                  <a:lnTo>
                    <a:pt x="182" y="294"/>
                  </a:lnTo>
                  <a:lnTo>
                    <a:pt x="157" y="301"/>
                  </a:lnTo>
                  <a:lnTo>
                    <a:pt x="130" y="304"/>
                  </a:lnTo>
                  <a:lnTo>
                    <a:pt x="105" y="302"/>
                  </a:lnTo>
                  <a:lnTo>
                    <a:pt x="81" y="297"/>
                  </a:lnTo>
                  <a:lnTo>
                    <a:pt x="61" y="288"/>
                  </a:lnTo>
                  <a:lnTo>
                    <a:pt x="43" y="275"/>
                  </a:lnTo>
                  <a:lnTo>
                    <a:pt x="28" y="259"/>
                  </a:lnTo>
                  <a:lnTo>
                    <a:pt x="16" y="238"/>
                  </a:lnTo>
                  <a:lnTo>
                    <a:pt x="7" y="214"/>
                  </a:lnTo>
                  <a:lnTo>
                    <a:pt x="2" y="186"/>
                  </a:lnTo>
                  <a:lnTo>
                    <a:pt x="0" y="154"/>
                  </a:lnTo>
                  <a:lnTo>
                    <a:pt x="2" y="127"/>
                  </a:lnTo>
                  <a:lnTo>
                    <a:pt x="8" y="100"/>
                  </a:lnTo>
                  <a:lnTo>
                    <a:pt x="17" y="76"/>
                  </a:lnTo>
                  <a:lnTo>
                    <a:pt x="29" y="55"/>
                  </a:lnTo>
                  <a:lnTo>
                    <a:pt x="45" y="36"/>
                  </a:lnTo>
                  <a:lnTo>
                    <a:pt x="64" y="21"/>
                  </a:lnTo>
                  <a:lnTo>
                    <a:pt x="87" y="10"/>
                  </a:lnTo>
                  <a:lnTo>
                    <a:pt x="113" y="3"/>
                  </a:lnTo>
                  <a:lnTo>
                    <a:pt x="14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38"/>
            <p:cNvSpPr>
              <a:spLocks/>
            </p:cNvSpPr>
            <p:nvPr userDrawn="1"/>
          </p:nvSpPr>
          <p:spPr bwMode="auto">
            <a:xfrm>
              <a:off x="1332" y="939"/>
              <a:ext cx="78" cy="100"/>
            </a:xfrm>
            <a:custGeom>
              <a:avLst/>
              <a:gdLst>
                <a:gd name="T0" fmla="*/ 146 w 233"/>
                <a:gd name="T1" fmla="*/ 0 h 300"/>
                <a:gd name="T2" fmla="*/ 166 w 233"/>
                <a:gd name="T3" fmla="*/ 2 h 300"/>
                <a:gd name="T4" fmla="*/ 184 w 233"/>
                <a:gd name="T5" fmla="*/ 6 h 300"/>
                <a:gd name="T6" fmla="*/ 198 w 233"/>
                <a:gd name="T7" fmla="*/ 13 h 300"/>
                <a:gd name="T8" fmla="*/ 210 w 233"/>
                <a:gd name="T9" fmla="*/ 23 h 300"/>
                <a:gd name="T10" fmla="*/ 219 w 233"/>
                <a:gd name="T11" fmla="*/ 34 h 300"/>
                <a:gd name="T12" fmla="*/ 225 w 233"/>
                <a:gd name="T13" fmla="*/ 47 h 300"/>
                <a:gd name="T14" fmla="*/ 230 w 233"/>
                <a:gd name="T15" fmla="*/ 62 h 300"/>
                <a:gd name="T16" fmla="*/ 233 w 233"/>
                <a:gd name="T17" fmla="*/ 78 h 300"/>
                <a:gd name="T18" fmla="*/ 233 w 233"/>
                <a:gd name="T19" fmla="*/ 95 h 300"/>
                <a:gd name="T20" fmla="*/ 233 w 233"/>
                <a:gd name="T21" fmla="*/ 300 h 300"/>
                <a:gd name="T22" fmla="*/ 189 w 233"/>
                <a:gd name="T23" fmla="*/ 300 h 300"/>
                <a:gd name="T24" fmla="*/ 189 w 233"/>
                <a:gd name="T25" fmla="*/ 110 h 300"/>
                <a:gd name="T26" fmla="*/ 188 w 233"/>
                <a:gd name="T27" fmla="*/ 91 h 300"/>
                <a:gd name="T28" fmla="*/ 186 w 233"/>
                <a:gd name="T29" fmla="*/ 75 h 300"/>
                <a:gd name="T30" fmla="*/ 181 w 233"/>
                <a:gd name="T31" fmla="*/ 61 h 300"/>
                <a:gd name="T32" fmla="*/ 174 w 233"/>
                <a:gd name="T33" fmla="*/ 51 h 300"/>
                <a:gd name="T34" fmla="*/ 164 w 233"/>
                <a:gd name="T35" fmla="*/ 43 h 300"/>
                <a:gd name="T36" fmla="*/ 151 w 233"/>
                <a:gd name="T37" fmla="*/ 38 h 300"/>
                <a:gd name="T38" fmla="*/ 135 w 233"/>
                <a:gd name="T39" fmla="*/ 37 h 300"/>
                <a:gd name="T40" fmla="*/ 116 w 233"/>
                <a:gd name="T41" fmla="*/ 39 h 300"/>
                <a:gd name="T42" fmla="*/ 98 w 233"/>
                <a:gd name="T43" fmla="*/ 46 h 300"/>
                <a:gd name="T44" fmla="*/ 83 w 233"/>
                <a:gd name="T45" fmla="*/ 57 h 300"/>
                <a:gd name="T46" fmla="*/ 70 w 233"/>
                <a:gd name="T47" fmla="*/ 71 h 300"/>
                <a:gd name="T48" fmla="*/ 60 w 233"/>
                <a:gd name="T49" fmla="*/ 89 h 300"/>
                <a:gd name="T50" fmla="*/ 51 w 233"/>
                <a:gd name="T51" fmla="*/ 111 h 300"/>
                <a:gd name="T52" fmla="*/ 46 w 233"/>
                <a:gd name="T53" fmla="*/ 134 h 300"/>
                <a:gd name="T54" fmla="*/ 44 w 233"/>
                <a:gd name="T55" fmla="*/ 159 h 300"/>
                <a:gd name="T56" fmla="*/ 44 w 233"/>
                <a:gd name="T57" fmla="*/ 300 h 300"/>
                <a:gd name="T58" fmla="*/ 0 w 233"/>
                <a:gd name="T59" fmla="*/ 300 h 300"/>
                <a:gd name="T60" fmla="*/ 0 w 233"/>
                <a:gd name="T61" fmla="*/ 6 h 300"/>
                <a:gd name="T62" fmla="*/ 44 w 233"/>
                <a:gd name="T63" fmla="*/ 6 h 300"/>
                <a:gd name="T64" fmla="*/ 43 w 233"/>
                <a:gd name="T65" fmla="*/ 28 h 300"/>
                <a:gd name="T66" fmla="*/ 41 w 233"/>
                <a:gd name="T67" fmla="*/ 51 h 300"/>
                <a:gd name="T68" fmla="*/ 39 w 233"/>
                <a:gd name="T69" fmla="*/ 71 h 300"/>
                <a:gd name="T70" fmla="*/ 40 w 233"/>
                <a:gd name="T71" fmla="*/ 72 h 300"/>
                <a:gd name="T72" fmla="*/ 50 w 233"/>
                <a:gd name="T73" fmla="*/ 52 h 300"/>
                <a:gd name="T74" fmla="*/ 64 w 233"/>
                <a:gd name="T75" fmla="*/ 34 h 300"/>
                <a:gd name="T76" fmla="*/ 80 w 233"/>
                <a:gd name="T77" fmla="*/ 20 h 300"/>
                <a:gd name="T78" fmla="*/ 99 w 233"/>
                <a:gd name="T79" fmla="*/ 9 h 300"/>
                <a:gd name="T80" fmla="*/ 121 w 233"/>
                <a:gd name="T81" fmla="*/ 3 h 300"/>
                <a:gd name="T82" fmla="*/ 146 w 233"/>
                <a:gd name="T83"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3" h="300">
                  <a:moveTo>
                    <a:pt x="146" y="0"/>
                  </a:moveTo>
                  <a:lnTo>
                    <a:pt x="166" y="2"/>
                  </a:lnTo>
                  <a:lnTo>
                    <a:pt x="184" y="6"/>
                  </a:lnTo>
                  <a:lnTo>
                    <a:pt x="198" y="13"/>
                  </a:lnTo>
                  <a:lnTo>
                    <a:pt x="210" y="23"/>
                  </a:lnTo>
                  <a:lnTo>
                    <a:pt x="219" y="34"/>
                  </a:lnTo>
                  <a:lnTo>
                    <a:pt x="225" y="47"/>
                  </a:lnTo>
                  <a:lnTo>
                    <a:pt x="230" y="62"/>
                  </a:lnTo>
                  <a:lnTo>
                    <a:pt x="233" y="78"/>
                  </a:lnTo>
                  <a:lnTo>
                    <a:pt x="233" y="95"/>
                  </a:lnTo>
                  <a:lnTo>
                    <a:pt x="233" y="300"/>
                  </a:lnTo>
                  <a:lnTo>
                    <a:pt x="189" y="300"/>
                  </a:lnTo>
                  <a:lnTo>
                    <a:pt x="189" y="110"/>
                  </a:lnTo>
                  <a:lnTo>
                    <a:pt x="188" y="91"/>
                  </a:lnTo>
                  <a:lnTo>
                    <a:pt x="186" y="75"/>
                  </a:lnTo>
                  <a:lnTo>
                    <a:pt x="181" y="61"/>
                  </a:lnTo>
                  <a:lnTo>
                    <a:pt x="174" y="51"/>
                  </a:lnTo>
                  <a:lnTo>
                    <a:pt x="164" y="43"/>
                  </a:lnTo>
                  <a:lnTo>
                    <a:pt x="151" y="38"/>
                  </a:lnTo>
                  <a:lnTo>
                    <a:pt x="135" y="37"/>
                  </a:lnTo>
                  <a:lnTo>
                    <a:pt x="116" y="39"/>
                  </a:lnTo>
                  <a:lnTo>
                    <a:pt x="98" y="46"/>
                  </a:lnTo>
                  <a:lnTo>
                    <a:pt x="83" y="57"/>
                  </a:lnTo>
                  <a:lnTo>
                    <a:pt x="70" y="71"/>
                  </a:lnTo>
                  <a:lnTo>
                    <a:pt x="60" y="89"/>
                  </a:lnTo>
                  <a:lnTo>
                    <a:pt x="51" y="111"/>
                  </a:lnTo>
                  <a:lnTo>
                    <a:pt x="46" y="134"/>
                  </a:lnTo>
                  <a:lnTo>
                    <a:pt x="44" y="159"/>
                  </a:lnTo>
                  <a:lnTo>
                    <a:pt x="44" y="300"/>
                  </a:lnTo>
                  <a:lnTo>
                    <a:pt x="0" y="300"/>
                  </a:lnTo>
                  <a:lnTo>
                    <a:pt x="0" y="6"/>
                  </a:lnTo>
                  <a:lnTo>
                    <a:pt x="44" y="6"/>
                  </a:lnTo>
                  <a:lnTo>
                    <a:pt x="43" y="28"/>
                  </a:lnTo>
                  <a:lnTo>
                    <a:pt x="41" y="51"/>
                  </a:lnTo>
                  <a:lnTo>
                    <a:pt x="39" y="71"/>
                  </a:lnTo>
                  <a:lnTo>
                    <a:pt x="40" y="72"/>
                  </a:lnTo>
                  <a:lnTo>
                    <a:pt x="50" y="52"/>
                  </a:lnTo>
                  <a:lnTo>
                    <a:pt x="64" y="34"/>
                  </a:lnTo>
                  <a:lnTo>
                    <a:pt x="80" y="20"/>
                  </a:lnTo>
                  <a:lnTo>
                    <a:pt x="99" y="9"/>
                  </a:lnTo>
                  <a:lnTo>
                    <a:pt x="121" y="3"/>
                  </a:lnTo>
                  <a:lnTo>
                    <a:pt x="146"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39"/>
            <p:cNvSpPr>
              <a:spLocks/>
            </p:cNvSpPr>
            <p:nvPr userDrawn="1"/>
          </p:nvSpPr>
          <p:spPr bwMode="auto">
            <a:xfrm>
              <a:off x="1435" y="939"/>
              <a:ext cx="77" cy="100"/>
            </a:xfrm>
            <a:custGeom>
              <a:avLst/>
              <a:gdLst>
                <a:gd name="T0" fmla="*/ 145 w 233"/>
                <a:gd name="T1" fmla="*/ 0 h 300"/>
                <a:gd name="T2" fmla="*/ 166 w 233"/>
                <a:gd name="T3" fmla="*/ 2 h 300"/>
                <a:gd name="T4" fmla="*/ 183 w 233"/>
                <a:gd name="T5" fmla="*/ 6 h 300"/>
                <a:gd name="T6" fmla="*/ 198 w 233"/>
                <a:gd name="T7" fmla="*/ 13 h 300"/>
                <a:gd name="T8" fmla="*/ 209 w 233"/>
                <a:gd name="T9" fmla="*/ 23 h 300"/>
                <a:gd name="T10" fmla="*/ 218 w 233"/>
                <a:gd name="T11" fmla="*/ 34 h 300"/>
                <a:gd name="T12" fmla="*/ 225 w 233"/>
                <a:gd name="T13" fmla="*/ 47 h 300"/>
                <a:gd name="T14" fmla="*/ 230 w 233"/>
                <a:gd name="T15" fmla="*/ 62 h 300"/>
                <a:gd name="T16" fmla="*/ 232 w 233"/>
                <a:gd name="T17" fmla="*/ 78 h 300"/>
                <a:gd name="T18" fmla="*/ 233 w 233"/>
                <a:gd name="T19" fmla="*/ 95 h 300"/>
                <a:gd name="T20" fmla="*/ 233 w 233"/>
                <a:gd name="T21" fmla="*/ 300 h 300"/>
                <a:gd name="T22" fmla="*/ 189 w 233"/>
                <a:gd name="T23" fmla="*/ 300 h 300"/>
                <a:gd name="T24" fmla="*/ 189 w 233"/>
                <a:gd name="T25" fmla="*/ 110 h 300"/>
                <a:gd name="T26" fmla="*/ 188 w 233"/>
                <a:gd name="T27" fmla="*/ 91 h 300"/>
                <a:gd name="T28" fmla="*/ 185 w 233"/>
                <a:gd name="T29" fmla="*/ 75 h 300"/>
                <a:gd name="T30" fmla="*/ 181 w 233"/>
                <a:gd name="T31" fmla="*/ 61 h 300"/>
                <a:gd name="T32" fmla="*/ 173 w 233"/>
                <a:gd name="T33" fmla="*/ 51 h 300"/>
                <a:gd name="T34" fmla="*/ 163 w 233"/>
                <a:gd name="T35" fmla="*/ 43 h 300"/>
                <a:gd name="T36" fmla="*/ 150 w 233"/>
                <a:gd name="T37" fmla="*/ 38 h 300"/>
                <a:gd name="T38" fmla="*/ 134 w 233"/>
                <a:gd name="T39" fmla="*/ 37 h 300"/>
                <a:gd name="T40" fmla="*/ 115 w 233"/>
                <a:gd name="T41" fmla="*/ 39 h 300"/>
                <a:gd name="T42" fmla="*/ 98 w 233"/>
                <a:gd name="T43" fmla="*/ 46 h 300"/>
                <a:gd name="T44" fmla="*/ 83 w 233"/>
                <a:gd name="T45" fmla="*/ 57 h 300"/>
                <a:gd name="T46" fmla="*/ 70 w 233"/>
                <a:gd name="T47" fmla="*/ 71 h 300"/>
                <a:gd name="T48" fmla="*/ 59 w 233"/>
                <a:gd name="T49" fmla="*/ 89 h 300"/>
                <a:gd name="T50" fmla="*/ 51 w 233"/>
                <a:gd name="T51" fmla="*/ 111 h 300"/>
                <a:gd name="T52" fmla="*/ 46 w 233"/>
                <a:gd name="T53" fmla="*/ 134 h 300"/>
                <a:gd name="T54" fmla="*/ 45 w 233"/>
                <a:gd name="T55" fmla="*/ 159 h 300"/>
                <a:gd name="T56" fmla="*/ 45 w 233"/>
                <a:gd name="T57" fmla="*/ 300 h 300"/>
                <a:gd name="T58" fmla="*/ 0 w 233"/>
                <a:gd name="T59" fmla="*/ 300 h 300"/>
                <a:gd name="T60" fmla="*/ 0 w 233"/>
                <a:gd name="T61" fmla="*/ 6 h 300"/>
                <a:gd name="T62" fmla="*/ 44 w 233"/>
                <a:gd name="T63" fmla="*/ 6 h 300"/>
                <a:gd name="T64" fmla="*/ 44 w 233"/>
                <a:gd name="T65" fmla="*/ 28 h 300"/>
                <a:gd name="T66" fmla="*/ 42 w 233"/>
                <a:gd name="T67" fmla="*/ 51 h 300"/>
                <a:gd name="T68" fmla="*/ 39 w 233"/>
                <a:gd name="T69" fmla="*/ 71 h 300"/>
                <a:gd name="T70" fmla="*/ 41 w 233"/>
                <a:gd name="T71" fmla="*/ 72 h 300"/>
                <a:gd name="T72" fmla="*/ 51 w 233"/>
                <a:gd name="T73" fmla="*/ 52 h 300"/>
                <a:gd name="T74" fmla="*/ 64 w 233"/>
                <a:gd name="T75" fmla="*/ 34 h 300"/>
                <a:gd name="T76" fmla="*/ 80 w 233"/>
                <a:gd name="T77" fmla="*/ 20 h 300"/>
                <a:gd name="T78" fmla="*/ 99 w 233"/>
                <a:gd name="T79" fmla="*/ 9 h 300"/>
                <a:gd name="T80" fmla="*/ 121 w 233"/>
                <a:gd name="T81" fmla="*/ 3 h 300"/>
                <a:gd name="T82" fmla="*/ 145 w 233"/>
                <a:gd name="T83"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3" h="300">
                  <a:moveTo>
                    <a:pt x="145" y="0"/>
                  </a:moveTo>
                  <a:lnTo>
                    <a:pt x="166" y="2"/>
                  </a:lnTo>
                  <a:lnTo>
                    <a:pt x="183" y="6"/>
                  </a:lnTo>
                  <a:lnTo>
                    <a:pt x="198" y="13"/>
                  </a:lnTo>
                  <a:lnTo>
                    <a:pt x="209" y="23"/>
                  </a:lnTo>
                  <a:lnTo>
                    <a:pt x="218" y="34"/>
                  </a:lnTo>
                  <a:lnTo>
                    <a:pt x="225" y="47"/>
                  </a:lnTo>
                  <a:lnTo>
                    <a:pt x="230" y="62"/>
                  </a:lnTo>
                  <a:lnTo>
                    <a:pt x="232" y="78"/>
                  </a:lnTo>
                  <a:lnTo>
                    <a:pt x="233" y="95"/>
                  </a:lnTo>
                  <a:lnTo>
                    <a:pt x="233" y="300"/>
                  </a:lnTo>
                  <a:lnTo>
                    <a:pt x="189" y="300"/>
                  </a:lnTo>
                  <a:lnTo>
                    <a:pt x="189" y="110"/>
                  </a:lnTo>
                  <a:lnTo>
                    <a:pt x="188" y="91"/>
                  </a:lnTo>
                  <a:lnTo>
                    <a:pt x="185" y="75"/>
                  </a:lnTo>
                  <a:lnTo>
                    <a:pt x="181" y="61"/>
                  </a:lnTo>
                  <a:lnTo>
                    <a:pt x="173" y="51"/>
                  </a:lnTo>
                  <a:lnTo>
                    <a:pt x="163" y="43"/>
                  </a:lnTo>
                  <a:lnTo>
                    <a:pt x="150" y="38"/>
                  </a:lnTo>
                  <a:lnTo>
                    <a:pt x="134" y="37"/>
                  </a:lnTo>
                  <a:lnTo>
                    <a:pt x="115" y="39"/>
                  </a:lnTo>
                  <a:lnTo>
                    <a:pt x="98" y="46"/>
                  </a:lnTo>
                  <a:lnTo>
                    <a:pt x="83" y="57"/>
                  </a:lnTo>
                  <a:lnTo>
                    <a:pt x="70" y="71"/>
                  </a:lnTo>
                  <a:lnTo>
                    <a:pt x="59" y="89"/>
                  </a:lnTo>
                  <a:lnTo>
                    <a:pt x="51" y="111"/>
                  </a:lnTo>
                  <a:lnTo>
                    <a:pt x="46" y="134"/>
                  </a:lnTo>
                  <a:lnTo>
                    <a:pt x="45" y="159"/>
                  </a:lnTo>
                  <a:lnTo>
                    <a:pt x="45" y="300"/>
                  </a:lnTo>
                  <a:lnTo>
                    <a:pt x="0" y="300"/>
                  </a:lnTo>
                  <a:lnTo>
                    <a:pt x="0" y="6"/>
                  </a:lnTo>
                  <a:lnTo>
                    <a:pt x="44" y="6"/>
                  </a:lnTo>
                  <a:lnTo>
                    <a:pt x="44" y="28"/>
                  </a:lnTo>
                  <a:lnTo>
                    <a:pt x="42" y="51"/>
                  </a:lnTo>
                  <a:lnTo>
                    <a:pt x="39" y="71"/>
                  </a:lnTo>
                  <a:lnTo>
                    <a:pt x="41" y="72"/>
                  </a:lnTo>
                  <a:lnTo>
                    <a:pt x="51" y="52"/>
                  </a:lnTo>
                  <a:lnTo>
                    <a:pt x="64" y="34"/>
                  </a:lnTo>
                  <a:lnTo>
                    <a:pt x="80" y="20"/>
                  </a:lnTo>
                  <a:lnTo>
                    <a:pt x="99" y="9"/>
                  </a:lnTo>
                  <a:lnTo>
                    <a:pt x="121" y="3"/>
                  </a:lnTo>
                  <a:lnTo>
                    <a:pt x="14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40"/>
            <p:cNvSpPr>
              <a:spLocks noEditPoints="1"/>
            </p:cNvSpPr>
            <p:nvPr userDrawn="1"/>
          </p:nvSpPr>
          <p:spPr bwMode="auto">
            <a:xfrm>
              <a:off x="1526" y="940"/>
              <a:ext cx="81" cy="101"/>
            </a:xfrm>
            <a:custGeom>
              <a:avLst/>
              <a:gdLst>
                <a:gd name="T0" fmla="*/ 127 w 243"/>
                <a:gd name="T1" fmla="*/ 34 h 304"/>
                <a:gd name="T2" fmla="*/ 107 w 243"/>
                <a:gd name="T3" fmla="*/ 36 h 304"/>
                <a:gd name="T4" fmla="*/ 90 w 243"/>
                <a:gd name="T5" fmla="*/ 43 h 304"/>
                <a:gd name="T6" fmla="*/ 75 w 243"/>
                <a:gd name="T7" fmla="*/ 54 h 304"/>
                <a:gd name="T8" fmla="*/ 63 w 243"/>
                <a:gd name="T9" fmla="*/ 69 h 304"/>
                <a:gd name="T10" fmla="*/ 54 w 243"/>
                <a:gd name="T11" fmla="*/ 88 h 304"/>
                <a:gd name="T12" fmla="*/ 49 w 243"/>
                <a:gd name="T13" fmla="*/ 110 h 304"/>
                <a:gd name="T14" fmla="*/ 197 w 243"/>
                <a:gd name="T15" fmla="*/ 110 h 304"/>
                <a:gd name="T16" fmla="*/ 196 w 243"/>
                <a:gd name="T17" fmla="*/ 91 h 304"/>
                <a:gd name="T18" fmla="*/ 191 w 243"/>
                <a:gd name="T19" fmla="*/ 75 h 304"/>
                <a:gd name="T20" fmla="*/ 184 w 243"/>
                <a:gd name="T21" fmla="*/ 61 h 304"/>
                <a:gd name="T22" fmla="*/ 173 w 243"/>
                <a:gd name="T23" fmla="*/ 49 h 304"/>
                <a:gd name="T24" fmla="*/ 160 w 243"/>
                <a:gd name="T25" fmla="*/ 41 h 304"/>
                <a:gd name="T26" fmla="*/ 145 w 243"/>
                <a:gd name="T27" fmla="*/ 35 h 304"/>
                <a:gd name="T28" fmla="*/ 127 w 243"/>
                <a:gd name="T29" fmla="*/ 34 h 304"/>
                <a:gd name="T30" fmla="*/ 129 w 243"/>
                <a:gd name="T31" fmla="*/ 0 h 304"/>
                <a:gd name="T32" fmla="*/ 154 w 243"/>
                <a:gd name="T33" fmla="*/ 2 h 304"/>
                <a:gd name="T34" fmla="*/ 176 w 243"/>
                <a:gd name="T35" fmla="*/ 8 h 304"/>
                <a:gd name="T36" fmla="*/ 194 w 243"/>
                <a:gd name="T37" fmla="*/ 17 h 304"/>
                <a:gd name="T38" fmla="*/ 210 w 243"/>
                <a:gd name="T39" fmla="*/ 29 h 304"/>
                <a:gd name="T40" fmla="*/ 222 w 243"/>
                <a:gd name="T41" fmla="*/ 44 h 304"/>
                <a:gd name="T42" fmla="*/ 231 w 243"/>
                <a:gd name="T43" fmla="*/ 61 h 304"/>
                <a:gd name="T44" fmla="*/ 238 w 243"/>
                <a:gd name="T45" fmla="*/ 79 h 304"/>
                <a:gd name="T46" fmla="*/ 242 w 243"/>
                <a:gd name="T47" fmla="*/ 99 h 304"/>
                <a:gd name="T48" fmla="*/ 243 w 243"/>
                <a:gd name="T49" fmla="*/ 122 h 304"/>
                <a:gd name="T50" fmla="*/ 243 w 243"/>
                <a:gd name="T51" fmla="*/ 131 h 304"/>
                <a:gd name="T52" fmla="*/ 242 w 243"/>
                <a:gd name="T53" fmla="*/ 143 h 304"/>
                <a:gd name="T54" fmla="*/ 47 w 243"/>
                <a:gd name="T55" fmla="*/ 143 h 304"/>
                <a:gd name="T56" fmla="*/ 47 w 243"/>
                <a:gd name="T57" fmla="*/ 171 h 304"/>
                <a:gd name="T58" fmla="*/ 50 w 243"/>
                <a:gd name="T59" fmla="*/ 194 h 304"/>
                <a:gd name="T60" fmla="*/ 56 w 243"/>
                <a:gd name="T61" fmla="*/ 214 h 304"/>
                <a:gd name="T62" fmla="*/ 64 w 243"/>
                <a:gd name="T63" fmla="*/ 231 h 304"/>
                <a:gd name="T64" fmla="*/ 75 w 243"/>
                <a:gd name="T65" fmla="*/ 244 h 304"/>
                <a:gd name="T66" fmla="*/ 89 w 243"/>
                <a:gd name="T67" fmla="*/ 255 h 304"/>
                <a:gd name="T68" fmla="*/ 105 w 243"/>
                <a:gd name="T69" fmla="*/ 262 h 304"/>
                <a:gd name="T70" fmla="*/ 123 w 243"/>
                <a:gd name="T71" fmla="*/ 266 h 304"/>
                <a:gd name="T72" fmla="*/ 144 w 243"/>
                <a:gd name="T73" fmla="*/ 267 h 304"/>
                <a:gd name="T74" fmla="*/ 167 w 243"/>
                <a:gd name="T75" fmla="*/ 266 h 304"/>
                <a:gd name="T76" fmla="*/ 189 w 243"/>
                <a:gd name="T77" fmla="*/ 262 h 304"/>
                <a:gd name="T78" fmla="*/ 210 w 243"/>
                <a:gd name="T79" fmla="*/ 256 h 304"/>
                <a:gd name="T80" fmla="*/ 228 w 243"/>
                <a:gd name="T81" fmla="*/ 249 h 304"/>
                <a:gd name="T82" fmla="*/ 232 w 243"/>
                <a:gd name="T83" fmla="*/ 286 h 304"/>
                <a:gd name="T84" fmla="*/ 203 w 243"/>
                <a:gd name="T85" fmla="*/ 296 h 304"/>
                <a:gd name="T86" fmla="*/ 171 w 243"/>
                <a:gd name="T87" fmla="*/ 302 h 304"/>
                <a:gd name="T88" fmla="*/ 136 w 243"/>
                <a:gd name="T89" fmla="*/ 304 h 304"/>
                <a:gd name="T90" fmla="*/ 108 w 243"/>
                <a:gd name="T91" fmla="*/ 302 h 304"/>
                <a:gd name="T92" fmla="*/ 83 w 243"/>
                <a:gd name="T93" fmla="*/ 297 h 304"/>
                <a:gd name="T94" fmla="*/ 62 w 243"/>
                <a:gd name="T95" fmla="*/ 288 h 304"/>
                <a:gd name="T96" fmla="*/ 43 w 243"/>
                <a:gd name="T97" fmla="*/ 275 h 304"/>
                <a:gd name="T98" fmla="*/ 28 w 243"/>
                <a:gd name="T99" fmla="*/ 259 h 304"/>
                <a:gd name="T100" fmla="*/ 15 w 243"/>
                <a:gd name="T101" fmla="*/ 238 h 304"/>
                <a:gd name="T102" fmla="*/ 7 w 243"/>
                <a:gd name="T103" fmla="*/ 214 h 304"/>
                <a:gd name="T104" fmla="*/ 1 w 243"/>
                <a:gd name="T105" fmla="*/ 186 h 304"/>
                <a:gd name="T106" fmla="*/ 0 w 243"/>
                <a:gd name="T107" fmla="*/ 154 h 304"/>
                <a:gd name="T108" fmla="*/ 1 w 243"/>
                <a:gd name="T109" fmla="*/ 126 h 304"/>
                <a:gd name="T110" fmla="*/ 7 w 243"/>
                <a:gd name="T111" fmla="*/ 98 h 304"/>
                <a:gd name="T112" fmla="*/ 15 w 243"/>
                <a:gd name="T113" fmla="*/ 74 h 304"/>
                <a:gd name="T114" fmla="*/ 27 w 243"/>
                <a:gd name="T115" fmla="*/ 53 h 304"/>
                <a:gd name="T116" fmla="*/ 42 w 243"/>
                <a:gd name="T117" fmla="*/ 35 h 304"/>
                <a:gd name="T118" fmla="*/ 60 w 243"/>
                <a:gd name="T119" fmla="*/ 20 h 304"/>
                <a:gd name="T120" fmla="*/ 80 w 243"/>
                <a:gd name="T121" fmla="*/ 9 h 304"/>
                <a:gd name="T122" fmla="*/ 103 w 243"/>
                <a:gd name="T123" fmla="*/ 2 h 304"/>
                <a:gd name="T124" fmla="*/ 129 w 243"/>
                <a:gd name="T125"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3" h="304">
                  <a:moveTo>
                    <a:pt x="127" y="34"/>
                  </a:moveTo>
                  <a:lnTo>
                    <a:pt x="107" y="36"/>
                  </a:lnTo>
                  <a:lnTo>
                    <a:pt x="90" y="43"/>
                  </a:lnTo>
                  <a:lnTo>
                    <a:pt x="75" y="54"/>
                  </a:lnTo>
                  <a:lnTo>
                    <a:pt x="63" y="69"/>
                  </a:lnTo>
                  <a:lnTo>
                    <a:pt x="54" y="88"/>
                  </a:lnTo>
                  <a:lnTo>
                    <a:pt x="49" y="110"/>
                  </a:lnTo>
                  <a:lnTo>
                    <a:pt x="197" y="110"/>
                  </a:lnTo>
                  <a:lnTo>
                    <a:pt x="196" y="91"/>
                  </a:lnTo>
                  <a:lnTo>
                    <a:pt x="191" y="75"/>
                  </a:lnTo>
                  <a:lnTo>
                    <a:pt x="184" y="61"/>
                  </a:lnTo>
                  <a:lnTo>
                    <a:pt x="173" y="49"/>
                  </a:lnTo>
                  <a:lnTo>
                    <a:pt x="160" y="41"/>
                  </a:lnTo>
                  <a:lnTo>
                    <a:pt x="145" y="35"/>
                  </a:lnTo>
                  <a:lnTo>
                    <a:pt x="127" y="34"/>
                  </a:lnTo>
                  <a:close/>
                  <a:moveTo>
                    <a:pt x="129" y="0"/>
                  </a:moveTo>
                  <a:lnTo>
                    <a:pt x="154" y="2"/>
                  </a:lnTo>
                  <a:lnTo>
                    <a:pt x="176" y="8"/>
                  </a:lnTo>
                  <a:lnTo>
                    <a:pt x="194" y="17"/>
                  </a:lnTo>
                  <a:lnTo>
                    <a:pt x="210" y="29"/>
                  </a:lnTo>
                  <a:lnTo>
                    <a:pt x="222" y="44"/>
                  </a:lnTo>
                  <a:lnTo>
                    <a:pt x="231" y="61"/>
                  </a:lnTo>
                  <a:lnTo>
                    <a:pt x="238" y="79"/>
                  </a:lnTo>
                  <a:lnTo>
                    <a:pt x="242" y="99"/>
                  </a:lnTo>
                  <a:lnTo>
                    <a:pt x="243" y="122"/>
                  </a:lnTo>
                  <a:lnTo>
                    <a:pt x="243" y="131"/>
                  </a:lnTo>
                  <a:lnTo>
                    <a:pt x="242" y="143"/>
                  </a:lnTo>
                  <a:lnTo>
                    <a:pt x="47" y="143"/>
                  </a:lnTo>
                  <a:lnTo>
                    <a:pt x="47" y="171"/>
                  </a:lnTo>
                  <a:lnTo>
                    <a:pt x="50" y="194"/>
                  </a:lnTo>
                  <a:lnTo>
                    <a:pt x="56" y="214"/>
                  </a:lnTo>
                  <a:lnTo>
                    <a:pt x="64" y="231"/>
                  </a:lnTo>
                  <a:lnTo>
                    <a:pt x="75" y="244"/>
                  </a:lnTo>
                  <a:lnTo>
                    <a:pt x="89" y="255"/>
                  </a:lnTo>
                  <a:lnTo>
                    <a:pt x="105" y="262"/>
                  </a:lnTo>
                  <a:lnTo>
                    <a:pt x="123" y="266"/>
                  </a:lnTo>
                  <a:lnTo>
                    <a:pt x="144" y="267"/>
                  </a:lnTo>
                  <a:lnTo>
                    <a:pt x="167" y="266"/>
                  </a:lnTo>
                  <a:lnTo>
                    <a:pt x="189" y="262"/>
                  </a:lnTo>
                  <a:lnTo>
                    <a:pt x="210" y="256"/>
                  </a:lnTo>
                  <a:lnTo>
                    <a:pt x="228" y="249"/>
                  </a:lnTo>
                  <a:lnTo>
                    <a:pt x="232" y="286"/>
                  </a:lnTo>
                  <a:lnTo>
                    <a:pt x="203" y="296"/>
                  </a:lnTo>
                  <a:lnTo>
                    <a:pt x="171" y="302"/>
                  </a:lnTo>
                  <a:lnTo>
                    <a:pt x="136" y="304"/>
                  </a:lnTo>
                  <a:lnTo>
                    <a:pt x="108" y="302"/>
                  </a:lnTo>
                  <a:lnTo>
                    <a:pt x="83" y="297"/>
                  </a:lnTo>
                  <a:lnTo>
                    <a:pt x="62" y="288"/>
                  </a:lnTo>
                  <a:lnTo>
                    <a:pt x="43" y="275"/>
                  </a:lnTo>
                  <a:lnTo>
                    <a:pt x="28" y="259"/>
                  </a:lnTo>
                  <a:lnTo>
                    <a:pt x="15" y="238"/>
                  </a:lnTo>
                  <a:lnTo>
                    <a:pt x="7" y="214"/>
                  </a:lnTo>
                  <a:lnTo>
                    <a:pt x="1" y="186"/>
                  </a:lnTo>
                  <a:lnTo>
                    <a:pt x="0" y="154"/>
                  </a:lnTo>
                  <a:lnTo>
                    <a:pt x="1" y="126"/>
                  </a:lnTo>
                  <a:lnTo>
                    <a:pt x="7" y="98"/>
                  </a:lnTo>
                  <a:lnTo>
                    <a:pt x="15" y="74"/>
                  </a:lnTo>
                  <a:lnTo>
                    <a:pt x="27" y="53"/>
                  </a:lnTo>
                  <a:lnTo>
                    <a:pt x="42" y="35"/>
                  </a:lnTo>
                  <a:lnTo>
                    <a:pt x="60" y="20"/>
                  </a:lnTo>
                  <a:lnTo>
                    <a:pt x="80" y="9"/>
                  </a:lnTo>
                  <a:lnTo>
                    <a:pt x="103" y="2"/>
                  </a:lnTo>
                  <a:lnTo>
                    <a:pt x="12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44" name="Picture 43"/>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43121" y="4702076"/>
            <a:ext cx="2046368" cy="260262"/>
          </a:xfrm>
          <a:prstGeom prst="rect">
            <a:avLst/>
          </a:prstGeom>
        </p:spPr>
      </p:pic>
      <p:sp>
        <p:nvSpPr>
          <p:cNvPr id="43" name="TextBox 42"/>
          <p:cNvSpPr txBox="1"/>
          <p:nvPr userDrawn="1"/>
        </p:nvSpPr>
        <p:spPr>
          <a:xfrm>
            <a:off x="6755745" y="476697"/>
            <a:ext cx="914400" cy="914400"/>
          </a:xfrm>
          <a:prstGeom prst="rect">
            <a:avLst/>
          </a:prstGeom>
          <a:noFill/>
        </p:spPr>
        <p:txBody>
          <a:bodyPr wrap="none" lIns="457200" tIns="0" rIns="0" bIns="457200" rtlCol="0" anchor="ctr" anchorCtr="0">
            <a:noAutofit/>
          </a:bodyPr>
          <a:lstStyle/>
          <a:p>
            <a:pPr algn="l">
              <a:lnSpc>
                <a:spcPct val="100000"/>
              </a:lnSpc>
            </a:pPr>
            <a:r>
              <a:rPr lang="en-US" sz="1200" b="0" dirty="0">
                <a:solidFill>
                  <a:schemeClr val="bg1">
                    <a:lumMod val="50000"/>
                  </a:schemeClr>
                </a:solidFill>
              </a:rPr>
              <a:t>ENVIRONMENTAL</a:t>
            </a:r>
            <a:r>
              <a:rPr lang="en-US" sz="1200" b="0" baseline="0" dirty="0">
                <a:solidFill>
                  <a:schemeClr val="bg1">
                    <a:lumMod val="50000"/>
                  </a:schemeClr>
                </a:solidFill>
              </a:rPr>
              <a:t> </a:t>
            </a:r>
          </a:p>
          <a:p>
            <a:pPr algn="l">
              <a:lnSpc>
                <a:spcPct val="100000"/>
              </a:lnSpc>
            </a:pPr>
            <a:r>
              <a:rPr lang="en-US" sz="1200" b="0" baseline="0" dirty="0">
                <a:solidFill>
                  <a:schemeClr val="bg1">
                    <a:lumMod val="50000"/>
                  </a:schemeClr>
                </a:solidFill>
              </a:rPr>
              <a:t>SCIENCE </a:t>
            </a:r>
          </a:p>
          <a:p>
            <a:pPr algn="l">
              <a:lnSpc>
                <a:spcPct val="100000"/>
              </a:lnSpc>
            </a:pPr>
            <a:r>
              <a:rPr lang="en-US" sz="1200" b="0" baseline="0" dirty="0">
                <a:solidFill>
                  <a:schemeClr val="bg1">
                    <a:lumMod val="50000"/>
                  </a:schemeClr>
                </a:solidFill>
              </a:rPr>
              <a:t>DIVISION</a:t>
            </a:r>
            <a:endParaRPr lang="en-US" sz="1200" b="0" dirty="0">
              <a:solidFill>
                <a:schemeClr val="bg1">
                  <a:lumMod val="50000"/>
                </a:schemeClr>
              </a:solidFill>
            </a:endParaRPr>
          </a:p>
        </p:txBody>
      </p:sp>
    </p:spTree>
    <p:custDataLst>
      <p:tags r:id="rId1"/>
    </p:custDataLst>
    <p:extLst>
      <p:ext uri="{BB962C8B-B14F-4D97-AF65-F5344CB8AC3E}">
        <p14:creationId xmlns:p14="http://schemas.microsoft.com/office/powerpoint/2010/main" val="11527014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ver Option C with DOE">
    <p:bg>
      <p:bgPr>
        <a:solidFill>
          <a:schemeClr val="bg1"/>
        </a:solidFill>
        <a:effectLst/>
      </p:bgPr>
    </p:bg>
    <p:spTree>
      <p:nvGrpSpPr>
        <p:cNvPr id="1" name=""/>
        <p:cNvGrpSpPr/>
        <p:nvPr/>
      </p:nvGrpSpPr>
      <p:grpSpPr>
        <a:xfrm>
          <a:off x="0" y="0"/>
          <a:ext cx="0" cy="0"/>
          <a:chOff x="0" y="0"/>
          <a:chExt cx="0" cy="0"/>
        </a:xfrm>
      </p:grpSpPr>
      <p:sp>
        <p:nvSpPr>
          <p:cNvPr id="50" name="Text Placeholder 9"/>
          <p:cNvSpPr>
            <a:spLocks noGrp="1"/>
          </p:cNvSpPr>
          <p:nvPr>
            <p:ph type="body" sz="quarter" idx="17" hasCustomPrompt="1"/>
          </p:nvPr>
        </p:nvSpPr>
        <p:spPr>
          <a:xfrm>
            <a:off x="469901" y="3709174"/>
            <a:ext cx="2692871" cy="295275"/>
          </a:xfrm>
        </p:spPr>
        <p:txBody>
          <a:bodyPr lIns="0" bIns="0" anchor="b">
            <a:normAutofit/>
          </a:bodyPr>
          <a:lstStyle>
            <a:lvl1pPr marL="0" indent="0">
              <a:buNone/>
              <a:defRPr sz="1400" b="1" cap="all" baseline="0">
                <a:solidFill>
                  <a:srgbClr val="47484A"/>
                </a:solidFill>
              </a:defRPr>
            </a:lvl1pPr>
            <a:lvl2pPr marL="0" indent="0">
              <a:buNone/>
              <a:defRPr/>
            </a:lvl2pPr>
            <a:lvl3pPr marL="0" indent="0">
              <a:spcBef>
                <a:spcPts val="1800"/>
              </a:spcBef>
              <a:buNone/>
              <a:defRPr/>
            </a:lvl3pPr>
          </a:lstStyle>
          <a:p>
            <a:pPr lvl="0"/>
            <a:r>
              <a:rPr lang="en-US" dirty="0"/>
              <a:t>presenter name</a:t>
            </a:r>
          </a:p>
        </p:txBody>
      </p:sp>
      <p:sp>
        <p:nvSpPr>
          <p:cNvPr id="53" name="Text Placeholder 45"/>
          <p:cNvSpPr>
            <a:spLocks noGrp="1"/>
          </p:cNvSpPr>
          <p:nvPr>
            <p:ph type="body" sz="quarter" idx="18" hasCustomPrompt="1"/>
          </p:nvPr>
        </p:nvSpPr>
        <p:spPr>
          <a:xfrm>
            <a:off x="469901" y="3992251"/>
            <a:ext cx="2692871" cy="560042"/>
          </a:xfrm>
        </p:spPr>
        <p:txBody>
          <a:bodyPr lIns="0">
            <a:normAutofit/>
          </a:bodyPr>
          <a:lstStyle>
            <a:lvl1pPr marL="0" indent="0">
              <a:lnSpc>
                <a:spcPct val="95000"/>
              </a:lnSpc>
              <a:spcBef>
                <a:spcPts val="0"/>
              </a:spcBef>
              <a:buNone/>
              <a:defRPr sz="1400">
                <a:solidFill>
                  <a:srgbClr val="47484A"/>
                </a:solidFill>
              </a:defRPr>
            </a:lvl1pPr>
            <a:lvl2pPr marL="0" indent="0">
              <a:spcBef>
                <a:spcPts val="1800"/>
              </a:spcBef>
              <a:buNone/>
              <a:defRPr/>
            </a:lvl2pPr>
          </a:lstStyle>
          <a:p>
            <a:r>
              <a:rPr lang="en-US" dirty="0"/>
              <a:t>Add Presenter Title</a:t>
            </a:r>
            <a:br>
              <a:rPr lang="en-US" dirty="0"/>
            </a:br>
            <a:r>
              <a:rPr lang="en-US" dirty="0"/>
              <a:t>Optional Line 2</a:t>
            </a:r>
            <a:br>
              <a:rPr lang="en-US" dirty="0"/>
            </a:br>
            <a:endParaRPr lang="en-US" dirty="0"/>
          </a:p>
        </p:txBody>
      </p:sp>
      <p:sp>
        <p:nvSpPr>
          <p:cNvPr id="56" name="Text Placeholder 9"/>
          <p:cNvSpPr>
            <a:spLocks noGrp="1"/>
          </p:cNvSpPr>
          <p:nvPr>
            <p:ph type="body" sz="quarter" idx="21" hasCustomPrompt="1"/>
          </p:nvPr>
        </p:nvSpPr>
        <p:spPr>
          <a:xfrm>
            <a:off x="3417372" y="3709174"/>
            <a:ext cx="2692871" cy="295275"/>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pPr lvl="0"/>
            <a:r>
              <a:rPr lang="en-US" dirty="0"/>
              <a:t>presenter name</a:t>
            </a:r>
          </a:p>
        </p:txBody>
      </p:sp>
      <p:sp>
        <p:nvSpPr>
          <p:cNvPr id="57" name="Text Placeholder 45"/>
          <p:cNvSpPr>
            <a:spLocks noGrp="1"/>
          </p:cNvSpPr>
          <p:nvPr>
            <p:ph type="body" sz="quarter" idx="22" hasCustomPrompt="1"/>
          </p:nvPr>
        </p:nvSpPr>
        <p:spPr>
          <a:xfrm>
            <a:off x="3417372" y="3992251"/>
            <a:ext cx="2692871" cy="560042"/>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a:t>Remove second presenter info </a:t>
            </a:r>
            <a:br>
              <a:rPr lang="en-US" dirty="0"/>
            </a:br>
            <a:r>
              <a:rPr lang="en-US" dirty="0"/>
              <a:t>if not needed</a:t>
            </a:r>
          </a:p>
        </p:txBody>
      </p:sp>
      <p:sp>
        <p:nvSpPr>
          <p:cNvPr id="45" name="Picture Placeholder 4"/>
          <p:cNvSpPr>
            <a:spLocks noGrp="1" noChangeAspect="1"/>
          </p:cNvSpPr>
          <p:nvPr>
            <p:ph type="pic" sz="quarter" idx="16" hasCustomPrompt="1"/>
          </p:nvPr>
        </p:nvSpPr>
        <p:spPr>
          <a:xfrm>
            <a:off x="218127" y="674681"/>
            <a:ext cx="8925874" cy="2071151"/>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a:xfrm>
            <a:off x="469900" y="2794775"/>
            <a:ext cx="8452904" cy="647160"/>
          </a:xfrm>
        </p:spPr>
        <p:txBody>
          <a:bodyPr lIns="0" rIns="91440" anchor="b">
            <a:normAutofit/>
          </a:bodyPr>
          <a:lstStyle>
            <a:lvl1pPr>
              <a:defRPr sz="2800" baseline="0">
                <a:solidFill>
                  <a:schemeClr val="tx1">
                    <a:lumMod val="50000"/>
                  </a:schemeClr>
                </a:solidFill>
              </a:defRPr>
            </a:lvl1pPr>
          </a:lstStyle>
          <a:p>
            <a:r>
              <a:rPr lang="en-US" dirty="0"/>
              <a:t>presentation title – cover option c </a:t>
            </a:r>
          </a:p>
        </p:txBody>
      </p:sp>
      <p:sp>
        <p:nvSpPr>
          <p:cNvPr id="87" name="Text Placeholder 9"/>
          <p:cNvSpPr>
            <a:spLocks noGrp="1"/>
          </p:cNvSpPr>
          <p:nvPr>
            <p:ph type="body" sz="quarter" idx="23" hasCustomPrompt="1"/>
          </p:nvPr>
        </p:nvSpPr>
        <p:spPr>
          <a:xfrm>
            <a:off x="6360197" y="3709174"/>
            <a:ext cx="2692871" cy="295275"/>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pPr lvl="0"/>
            <a:r>
              <a:rPr lang="en-US" dirty="0"/>
              <a:t>presenter name</a:t>
            </a:r>
          </a:p>
        </p:txBody>
      </p:sp>
      <p:sp>
        <p:nvSpPr>
          <p:cNvPr id="88" name="Text Placeholder 45"/>
          <p:cNvSpPr>
            <a:spLocks noGrp="1"/>
          </p:cNvSpPr>
          <p:nvPr>
            <p:ph type="body" sz="quarter" idx="24" hasCustomPrompt="1"/>
          </p:nvPr>
        </p:nvSpPr>
        <p:spPr>
          <a:xfrm>
            <a:off x="6360197" y="3992251"/>
            <a:ext cx="2692871" cy="560042"/>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a:t>Remove third presenter info </a:t>
            </a:r>
            <a:br>
              <a:rPr lang="en-US" dirty="0"/>
            </a:br>
            <a:r>
              <a:rPr lang="en-US" dirty="0"/>
              <a:t>if not needed</a:t>
            </a:r>
          </a:p>
        </p:txBody>
      </p:sp>
      <p:sp>
        <p:nvSpPr>
          <p:cNvPr id="5" name="Text Placeholder 4"/>
          <p:cNvSpPr>
            <a:spLocks noGrp="1"/>
          </p:cNvSpPr>
          <p:nvPr>
            <p:ph type="body" sz="quarter" idx="25" hasCustomPrompt="1"/>
          </p:nvPr>
        </p:nvSpPr>
        <p:spPr>
          <a:xfrm>
            <a:off x="469900" y="3441935"/>
            <a:ext cx="8484914" cy="248308"/>
          </a:xfrm>
        </p:spPr>
        <p:txBody>
          <a:bodyPr/>
          <a:lstStyle>
            <a:lvl1pPr marL="0" indent="0">
              <a:buNone/>
              <a:defRPr b="1" baseline="0">
                <a:solidFill>
                  <a:schemeClr val="accent2"/>
                </a:solidFill>
              </a:defRPr>
            </a:lvl1pPr>
          </a:lstStyle>
          <a:p>
            <a:pPr lvl="0"/>
            <a:r>
              <a:rPr lang="en-US" dirty="0"/>
              <a:t>Subtitle – delete if not needed</a:t>
            </a:r>
          </a:p>
        </p:txBody>
      </p:sp>
      <p:sp>
        <p:nvSpPr>
          <p:cNvPr id="46" name="Text Placeholder 4"/>
          <p:cNvSpPr>
            <a:spLocks noGrp="1"/>
          </p:cNvSpPr>
          <p:nvPr>
            <p:ph type="body" sz="quarter" idx="12" hasCustomPrompt="1"/>
          </p:nvPr>
        </p:nvSpPr>
        <p:spPr>
          <a:xfrm>
            <a:off x="2" y="674680"/>
            <a:ext cx="224589" cy="2071116"/>
          </a:xfrm>
          <a:solidFill>
            <a:schemeClr val="accent2"/>
          </a:solidFill>
        </p:spPr>
        <p:txBody>
          <a:bodyPr bIns="0" anchor="b"/>
          <a:lstStyle>
            <a:lvl1pPr marL="0" indent="0">
              <a:buNone/>
              <a:defRPr sz="100"/>
            </a:lvl1pPr>
          </a:lstStyle>
          <a:p>
            <a:pPr lvl="0"/>
            <a:r>
              <a:rPr lang="en-US" dirty="0"/>
              <a:t>  </a:t>
            </a:r>
          </a:p>
        </p:txBody>
      </p:sp>
      <p:sp>
        <p:nvSpPr>
          <p:cNvPr id="186" name="TextBox 185"/>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
        <p:nvSpPr>
          <p:cNvPr id="16" name="Text Placeholder 4"/>
          <p:cNvSpPr>
            <a:spLocks noGrp="1"/>
          </p:cNvSpPr>
          <p:nvPr>
            <p:ph type="body" sz="quarter" idx="26" hasCustomPrompt="1"/>
          </p:nvPr>
        </p:nvSpPr>
        <p:spPr>
          <a:xfrm>
            <a:off x="503238" y="300961"/>
            <a:ext cx="5984648" cy="331077"/>
          </a:xfrm>
        </p:spPr>
        <p:txBody>
          <a:bodyPr/>
          <a:lstStyle>
            <a:lvl1pPr marL="0" indent="0">
              <a:buNone/>
              <a:defRPr sz="1000" b="1" cap="all" baseline="0">
                <a:solidFill>
                  <a:schemeClr val="tx1"/>
                </a:solidFill>
              </a:defRPr>
            </a:lvl1pPr>
          </a:lstStyle>
          <a:p>
            <a:r>
              <a:rPr lang="en-US" sz="1000" b="0" cap="all" dirty="0">
                <a:solidFill>
                  <a:srgbClr val="000000"/>
                </a:solidFill>
              </a:rPr>
              <a:t>Type in Name of </a:t>
            </a:r>
            <a:r>
              <a:rPr lang="en-US" sz="1000" b="0" cap="all" dirty="0" err="1">
                <a:solidFill>
                  <a:srgbClr val="000000"/>
                </a:solidFill>
              </a:rPr>
              <a:t>fACILITY</a:t>
            </a:r>
            <a:r>
              <a:rPr lang="en-US" sz="1000" b="0" cap="all" dirty="0">
                <a:solidFill>
                  <a:srgbClr val="000000"/>
                </a:solidFill>
              </a:rPr>
              <a:t>, division, group, program or </a:t>
            </a:r>
            <a:r>
              <a:rPr lang="en-US" sz="1000" dirty="0">
                <a:solidFill>
                  <a:srgbClr val="000000"/>
                </a:solidFill>
              </a:rPr>
              <a:t>www.anl.gov</a:t>
            </a:r>
          </a:p>
        </p:txBody>
      </p:sp>
      <p:grpSp>
        <p:nvGrpSpPr>
          <p:cNvPr id="48" name="Group 13"/>
          <p:cNvGrpSpPr>
            <a:grpSpLocks noChangeAspect="1"/>
          </p:cNvGrpSpPr>
          <p:nvPr userDrawn="1"/>
        </p:nvGrpSpPr>
        <p:grpSpPr bwMode="auto">
          <a:xfrm>
            <a:off x="7436849" y="4492625"/>
            <a:ext cx="1565710" cy="612670"/>
            <a:chOff x="845" y="759"/>
            <a:chExt cx="1104" cy="432"/>
          </a:xfrm>
        </p:grpSpPr>
        <p:sp>
          <p:nvSpPr>
            <p:cNvPr id="49" name="Rectangle 14"/>
            <p:cNvSpPr>
              <a:spLocks noChangeArrowheads="1"/>
            </p:cNvSpPr>
            <p:nvPr userDrawn="1"/>
          </p:nvSpPr>
          <p:spPr bwMode="auto">
            <a:xfrm>
              <a:off x="845" y="759"/>
              <a:ext cx="1104" cy="432"/>
            </a:xfrm>
            <a:prstGeom prst="rect">
              <a:avLst/>
            </a:prstGeom>
            <a:noFill/>
            <a:ln w="0">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5"/>
            <p:cNvSpPr>
              <a:spLocks noEditPoints="1"/>
            </p:cNvSpPr>
            <p:nvPr userDrawn="1"/>
          </p:nvSpPr>
          <p:spPr bwMode="auto">
            <a:xfrm>
              <a:off x="1645" y="873"/>
              <a:ext cx="194" cy="168"/>
            </a:xfrm>
            <a:custGeom>
              <a:avLst/>
              <a:gdLst>
                <a:gd name="T0" fmla="*/ 405 w 580"/>
                <a:gd name="T1" fmla="*/ 360 h 502"/>
                <a:gd name="T2" fmla="*/ 441 w 580"/>
                <a:gd name="T3" fmla="*/ 422 h 502"/>
                <a:gd name="T4" fmla="*/ 473 w 580"/>
                <a:gd name="T5" fmla="*/ 478 h 502"/>
                <a:gd name="T6" fmla="*/ 485 w 580"/>
                <a:gd name="T7" fmla="*/ 478 h 502"/>
                <a:gd name="T8" fmla="*/ 518 w 580"/>
                <a:gd name="T9" fmla="*/ 422 h 502"/>
                <a:gd name="T10" fmla="*/ 554 w 580"/>
                <a:gd name="T11" fmla="*/ 360 h 502"/>
                <a:gd name="T12" fmla="*/ 392 w 580"/>
                <a:gd name="T13" fmla="*/ 338 h 502"/>
                <a:gd name="T14" fmla="*/ 186 w 580"/>
                <a:gd name="T15" fmla="*/ 357 h 502"/>
                <a:gd name="T16" fmla="*/ 153 w 580"/>
                <a:gd name="T17" fmla="*/ 415 h 502"/>
                <a:gd name="T18" fmla="*/ 119 w 580"/>
                <a:gd name="T19" fmla="*/ 473 h 502"/>
                <a:gd name="T20" fmla="*/ 471 w 580"/>
                <a:gd name="T21" fmla="*/ 493 h 502"/>
                <a:gd name="T22" fmla="*/ 452 w 580"/>
                <a:gd name="T23" fmla="*/ 461 h 502"/>
                <a:gd name="T24" fmla="*/ 416 w 580"/>
                <a:gd name="T25" fmla="*/ 399 h 502"/>
                <a:gd name="T26" fmla="*/ 387 w 580"/>
                <a:gd name="T27" fmla="*/ 347 h 502"/>
                <a:gd name="T28" fmla="*/ 13 w 580"/>
                <a:gd name="T29" fmla="*/ 338 h 502"/>
                <a:gd name="T30" fmla="*/ 33 w 580"/>
                <a:gd name="T31" fmla="*/ 373 h 502"/>
                <a:gd name="T32" fmla="*/ 71 w 580"/>
                <a:gd name="T33" fmla="*/ 438 h 502"/>
                <a:gd name="T34" fmla="*/ 98 w 580"/>
                <a:gd name="T35" fmla="*/ 485 h 502"/>
                <a:gd name="T36" fmla="*/ 112 w 580"/>
                <a:gd name="T37" fmla="*/ 467 h 502"/>
                <a:gd name="T38" fmla="*/ 148 w 580"/>
                <a:gd name="T39" fmla="*/ 405 h 502"/>
                <a:gd name="T40" fmla="*/ 180 w 580"/>
                <a:gd name="T41" fmla="*/ 349 h 502"/>
                <a:gd name="T42" fmla="*/ 290 w 580"/>
                <a:gd name="T43" fmla="*/ 178 h 502"/>
                <a:gd name="T44" fmla="*/ 270 w 580"/>
                <a:gd name="T45" fmla="*/ 213 h 502"/>
                <a:gd name="T46" fmla="*/ 232 w 580"/>
                <a:gd name="T47" fmla="*/ 278 h 502"/>
                <a:gd name="T48" fmla="*/ 204 w 580"/>
                <a:gd name="T49" fmla="*/ 326 h 502"/>
                <a:gd name="T50" fmla="*/ 370 w 580"/>
                <a:gd name="T51" fmla="*/ 319 h 502"/>
                <a:gd name="T52" fmla="*/ 338 w 580"/>
                <a:gd name="T53" fmla="*/ 262 h 502"/>
                <a:gd name="T54" fmla="*/ 302 w 580"/>
                <a:gd name="T55" fmla="*/ 200 h 502"/>
                <a:gd name="T56" fmla="*/ 384 w 580"/>
                <a:gd name="T57" fmla="*/ 14 h 502"/>
                <a:gd name="T58" fmla="*/ 366 w 580"/>
                <a:gd name="T59" fmla="*/ 47 h 502"/>
                <a:gd name="T60" fmla="*/ 330 w 580"/>
                <a:gd name="T61" fmla="*/ 109 h 502"/>
                <a:gd name="T62" fmla="*/ 300 w 580"/>
                <a:gd name="T63" fmla="*/ 160 h 502"/>
                <a:gd name="T64" fmla="*/ 301 w 580"/>
                <a:gd name="T65" fmla="*/ 178 h 502"/>
                <a:gd name="T66" fmla="*/ 331 w 580"/>
                <a:gd name="T67" fmla="*/ 232 h 502"/>
                <a:gd name="T68" fmla="*/ 369 w 580"/>
                <a:gd name="T69" fmla="*/ 296 h 502"/>
                <a:gd name="T70" fmla="*/ 387 w 580"/>
                <a:gd name="T71" fmla="*/ 329 h 502"/>
                <a:gd name="T72" fmla="*/ 554 w 580"/>
                <a:gd name="T73" fmla="*/ 307 h 502"/>
                <a:gd name="T74" fmla="*/ 510 w 580"/>
                <a:gd name="T75" fmla="*/ 231 h 502"/>
                <a:gd name="T76" fmla="*/ 454 w 580"/>
                <a:gd name="T77" fmla="*/ 135 h 502"/>
                <a:gd name="T78" fmla="*/ 406 w 580"/>
                <a:gd name="T79" fmla="*/ 52 h 502"/>
                <a:gd name="T80" fmla="*/ 384 w 580"/>
                <a:gd name="T81" fmla="*/ 14 h 502"/>
                <a:gd name="T82" fmla="*/ 182 w 580"/>
                <a:gd name="T83" fmla="*/ 36 h 502"/>
                <a:gd name="T84" fmla="*/ 138 w 580"/>
                <a:gd name="T85" fmla="*/ 112 h 502"/>
                <a:gd name="T86" fmla="*/ 83 w 580"/>
                <a:gd name="T87" fmla="*/ 208 h 502"/>
                <a:gd name="T88" fmla="*/ 35 w 580"/>
                <a:gd name="T89" fmla="*/ 291 h 502"/>
                <a:gd name="T90" fmla="*/ 13 w 580"/>
                <a:gd name="T91" fmla="*/ 329 h 502"/>
                <a:gd name="T92" fmla="*/ 203 w 580"/>
                <a:gd name="T93" fmla="*/ 310 h 502"/>
                <a:gd name="T94" fmla="*/ 239 w 580"/>
                <a:gd name="T95" fmla="*/ 249 h 502"/>
                <a:gd name="T96" fmla="*/ 273 w 580"/>
                <a:gd name="T97" fmla="*/ 188 h 502"/>
                <a:gd name="T98" fmla="*/ 283 w 580"/>
                <a:gd name="T99" fmla="*/ 167 h 502"/>
                <a:gd name="T100" fmla="*/ 259 w 580"/>
                <a:gd name="T101" fmla="*/ 124 h 502"/>
                <a:gd name="T102" fmla="*/ 222 w 580"/>
                <a:gd name="T103" fmla="*/ 61 h 502"/>
                <a:gd name="T104" fmla="*/ 196 w 580"/>
                <a:gd name="T105" fmla="*/ 17 h 502"/>
                <a:gd name="T106" fmla="*/ 209 w 580"/>
                <a:gd name="T107" fmla="*/ 20 h 502"/>
                <a:gd name="T108" fmla="*/ 242 w 580"/>
                <a:gd name="T109" fmla="*/ 77 h 502"/>
                <a:gd name="T110" fmla="*/ 277 w 580"/>
                <a:gd name="T111" fmla="*/ 138 h 502"/>
                <a:gd name="T112" fmla="*/ 292 w 580"/>
                <a:gd name="T113" fmla="*/ 157 h 502"/>
                <a:gd name="T114" fmla="*/ 319 w 580"/>
                <a:gd name="T115" fmla="*/ 110 h 502"/>
                <a:gd name="T116" fmla="*/ 356 w 580"/>
                <a:gd name="T117" fmla="*/ 44 h 502"/>
                <a:gd name="T118" fmla="*/ 376 w 580"/>
                <a:gd name="T119" fmla="*/ 9 h 502"/>
                <a:gd name="T120" fmla="*/ 580 w 580"/>
                <a:gd name="T121" fmla="*/ 334 h 502"/>
                <a:gd name="T122" fmla="*/ 192 w 580"/>
                <a:gd name="T123" fmla="*/ 0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80" h="502">
                  <a:moveTo>
                    <a:pt x="392" y="338"/>
                  </a:moveTo>
                  <a:lnTo>
                    <a:pt x="394" y="342"/>
                  </a:lnTo>
                  <a:lnTo>
                    <a:pt x="399" y="349"/>
                  </a:lnTo>
                  <a:lnTo>
                    <a:pt x="405" y="360"/>
                  </a:lnTo>
                  <a:lnTo>
                    <a:pt x="413" y="373"/>
                  </a:lnTo>
                  <a:lnTo>
                    <a:pt x="421" y="389"/>
                  </a:lnTo>
                  <a:lnTo>
                    <a:pt x="431" y="405"/>
                  </a:lnTo>
                  <a:lnTo>
                    <a:pt x="441" y="422"/>
                  </a:lnTo>
                  <a:lnTo>
                    <a:pt x="450" y="438"/>
                  </a:lnTo>
                  <a:lnTo>
                    <a:pt x="459" y="453"/>
                  </a:lnTo>
                  <a:lnTo>
                    <a:pt x="467" y="467"/>
                  </a:lnTo>
                  <a:lnTo>
                    <a:pt x="473" y="478"/>
                  </a:lnTo>
                  <a:lnTo>
                    <a:pt x="477" y="485"/>
                  </a:lnTo>
                  <a:lnTo>
                    <a:pt x="479" y="488"/>
                  </a:lnTo>
                  <a:lnTo>
                    <a:pt x="481" y="485"/>
                  </a:lnTo>
                  <a:lnTo>
                    <a:pt x="485" y="478"/>
                  </a:lnTo>
                  <a:lnTo>
                    <a:pt x="491" y="467"/>
                  </a:lnTo>
                  <a:lnTo>
                    <a:pt x="500" y="453"/>
                  </a:lnTo>
                  <a:lnTo>
                    <a:pt x="509" y="438"/>
                  </a:lnTo>
                  <a:lnTo>
                    <a:pt x="518" y="422"/>
                  </a:lnTo>
                  <a:lnTo>
                    <a:pt x="528" y="405"/>
                  </a:lnTo>
                  <a:lnTo>
                    <a:pt x="538" y="389"/>
                  </a:lnTo>
                  <a:lnTo>
                    <a:pt x="546" y="373"/>
                  </a:lnTo>
                  <a:lnTo>
                    <a:pt x="554" y="360"/>
                  </a:lnTo>
                  <a:lnTo>
                    <a:pt x="560" y="349"/>
                  </a:lnTo>
                  <a:lnTo>
                    <a:pt x="565" y="342"/>
                  </a:lnTo>
                  <a:lnTo>
                    <a:pt x="567" y="338"/>
                  </a:lnTo>
                  <a:lnTo>
                    <a:pt x="392" y="338"/>
                  </a:lnTo>
                  <a:close/>
                  <a:moveTo>
                    <a:pt x="197" y="338"/>
                  </a:moveTo>
                  <a:lnTo>
                    <a:pt x="196" y="341"/>
                  </a:lnTo>
                  <a:lnTo>
                    <a:pt x="192" y="347"/>
                  </a:lnTo>
                  <a:lnTo>
                    <a:pt x="186" y="357"/>
                  </a:lnTo>
                  <a:lnTo>
                    <a:pt x="179" y="369"/>
                  </a:lnTo>
                  <a:lnTo>
                    <a:pt x="171" y="383"/>
                  </a:lnTo>
                  <a:lnTo>
                    <a:pt x="162" y="399"/>
                  </a:lnTo>
                  <a:lnTo>
                    <a:pt x="153" y="415"/>
                  </a:lnTo>
                  <a:lnTo>
                    <a:pt x="144" y="431"/>
                  </a:lnTo>
                  <a:lnTo>
                    <a:pt x="135" y="446"/>
                  </a:lnTo>
                  <a:lnTo>
                    <a:pt x="126" y="461"/>
                  </a:lnTo>
                  <a:lnTo>
                    <a:pt x="119" y="473"/>
                  </a:lnTo>
                  <a:lnTo>
                    <a:pt x="114" y="483"/>
                  </a:lnTo>
                  <a:lnTo>
                    <a:pt x="110" y="490"/>
                  </a:lnTo>
                  <a:lnTo>
                    <a:pt x="108" y="493"/>
                  </a:lnTo>
                  <a:lnTo>
                    <a:pt x="471" y="493"/>
                  </a:lnTo>
                  <a:lnTo>
                    <a:pt x="469" y="490"/>
                  </a:lnTo>
                  <a:lnTo>
                    <a:pt x="465" y="483"/>
                  </a:lnTo>
                  <a:lnTo>
                    <a:pt x="460" y="473"/>
                  </a:lnTo>
                  <a:lnTo>
                    <a:pt x="452" y="461"/>
                  </a:lnTo>
                  <a:lnTo>
                    <a:pt x="444" y="446"/>
                  </a:lnTo>
                  <a:lnTo>
                    <a:pt x="435" y="431"/>
                  </a:lnTo>
                  <a:lnTo>
                    <a:pt x="426" y="415"/>
                  </a:lnTo>
                  <a:lnTo>
                    <a:pt x="416" y="399"/>
                  </a:lnTo>
                  <a:lnTo>
                    <a:pt x="408" y="383"/>
                  </a:lnTo>
                  <a:lnTo>
                    <a:pt x="399" y="369"/>
                  </a:lnTo>
                  <a:lnTo>
                    <a:pt x="392" y="357"/>
                  </a:lnTo>
                  <a:lnTo>
                    <a:pt x="387" y="347"/>
                  </a:lnTo>
                  <a:lnTo>
                    <a:pt x="383" y="341"/>
                  </a:lnTo>
                  <a:lnTo>
                    <a:pt x="382" y="338"/>
                  </a:lnTo>
                  <a:lnTo>
                    <a:pt x="197" y="338"/>
                  </a:lnTo>
                  <a:close/>
                  <a:moveTo>
                    <a:pt x="13" y="338"/>
                  </a:moveTo>
                  <a:lnTo>
                    <a:pt x="15" y="342"/>
                  </a:lnTo>
                  <a:lnTo>
                    <a:pt x="19" y="349"/>
                  </a:lnTo>
                  <a:lnTo>
                    <a:pt x="25" y="359"/>
                  </a:lnTo>
                  <a:lnTo>
                    <a:pt x="33" y="373"/>
                  </a:lnTo>
                  <a:lnTo>
                    <a:pt x="42" y="388"/>
                  </a:lnTo>
                  <a:lnTo>
                    <a:pt x="51" y="405"/>
                  </a:lnTo>
                  <a:lnTo>
                    <a:pt x="61" y="421"/>
                  </a:lnTo>
                  <a:lnTo>
                    <a:pt x="71" y="438"/>
                  </a:lnTo>
                  <a:lnTo>
                    <a:pt x="80" y="453"/>
                  </a:lnTo>
                  <a:lnTo>
                    <a:pt x="87" y="467"/>
                  </a:lnTo>
                  <a:lnTo>
                    <a:pt x="94" y="478"/>
                  </a:lnTo>
                  <a:lnTo>
                    <a:pt x="98" y="485"/>
                  </a:lnTo>
                  <a:lnTo>
                    <a:pt x="100" y="488"/>
                  </a:lnTo>
                  <a:lnTo>
                    <a:pt x="102" y="485"/>
                  </a:lnTo>
                  <a:lnTo>
                    <a:pt x="106" y="478"/>
                  </a:lnTo>
                  <a:lnTo>
                    <a:pt x="112" y="467"/>
                  </a:lnTo>
                  <a:lnTo>
                    <a:pt x="120" y="453"/>
                  </a:lnTo>
                  <a:lnTo>
                    <a:pt x="129" y="438"/>
                  </a:lnTo>
                  <a:lnTo>
                    <a:pt x="138" y="422"/>
                  </a:lnTo>
                  <a:lnTo>
                    <a:pt x="148" y="405"/>
                  </a:lnTo>
                  <a:lnTo>
                    <a:pt x="157" y="389"/>
                  </a:lnTo>
                  <a:lnTo>
                    <a:pt x="166" y="373"/>
                  </a:lnTo>
                  <a:lnTo>
                    <a:pt x="174" y="360"/>
                  </a:lnTo>
                  <a:lnTo>
                    <a:pt x="180" y="349"/>
                  </a:lnTo>
                  <a:lnTo>
                    <a:pt x="184" y="342"/>
                  </a:lnTo>
                  <a:lnTo>
                    <a:pt x="186" y="338"/>
                  </a:lnTo>
                  <a:lnTo>
                    <a:pt x="13" y="338"/>
                  </a:lnTo>
                  <a:close/>
                  <a:moveTo>
                    <a:pt x="290" y="178"/>
                  </a:moveTo>
                  <a:lnTo>
                    <a:pt x="288" y="182"/>
                  </a:lnTo>
                  <a:lnTo>
                    <a:pt x="284" y="189"/>
                  </a:lnTo>
                  <a:lnTo>
                    <a:pt x="277" y="200"/>
                  </a:lnTo>
                  <a:lnTo>
                    <a:pt x="270" y="213"/>
                  </a:lnTo>
                  <a:lnTo>
                    <a:pt x="261" y="229"/>
                  </a:lnTo>
                  <a:lnTo>
                    <a:pt x="251" y="245"/>
                  </a:lnTo>
                  <a:lnTo>
                    <a:pt x="242" y="262"/>
                  </a:lnTo>
                  <a:lnTo>
                    <a:pt x="232" y="278"/>
                  </a:lnTo>
                  <a:lnTo>
                    <a:pt x="224" y="293"/>
                  </a:lnTo>
                  <a:lnTo>
                    <a:pt x="215" y="308"/>
                  </a:lnTo>
                  <a:lnTo>
                    <a:pt x="209" y="319"/>
                  </a:lnTo>
                  <a:lnTo>
                    <a:pt x="204" y="326"/>
                  </a:lnTo>
                  <a:lnTo>
                    <a:pt x="202" y="329"/>
                  </a:lnTo>
                  <a:lnTo>
                    <a:pt x="376" y="329"/>
                  </a:lnTo>
                  <a:lnTo>
                    <a:pt x="375" y="326"/>
                  </a:lnTo>
                  <a:lnTo>
                    <a:pt x="370" y="319"/>
                  </a:lnTo>
                  <a:lnTo>
                    <a:pt x="364" y="308"/>
                  </a:lnTo>
                  <a:lnTo>
                    <a:pt x="356" y="293"/>
                  </a:lnTo>
                  <a:lnTo>
                    <a:pt x="347" y="278"/>
                  </a:lnTo>
                  <a:lnTo>
                    <a:pt x="338" y="262"/>
                  </a:lnTo>
                  <a:lnTo>
                    <a:pt x="328" y="245"/>
                  </a:lnTo>
                  <a:lnTo>
                    <a:pt x="319" y="229"/>
                  </a:lnTo>
                  <a:lnTo>
                    <a:pt x="310" y="213"/>
                  </a:lnTo>
                  <a:lnTo>
                    <a:pt x="302" y="200"/>
                  </a:lnTo>
                  <a:lnTo>
                    <a:pt x="296" y="189"/>
                  </a:lnTo>
                  <a:lnTo>
                    <a:pt x="292" y="182"/>
                  </a:lnTo>
                  <a:lnTo>
                    <a:pt x="290" y="178"/>
                  </a:lnTo>
                  <a:close/>
                  <a:moveTo>
                    <a:pt x="384" y="14"/>
                  </a:moveTo>
                  <a:lnTo>
                    <a:pt x="383" y="17"/>
                  </a:lnTo>
                  <a:lnTo>
                    <a:pt x="379" y="23"/>
                  </a:lnTo>
                  <a:lnTo>
                    <a:pt x="373" y="33"/>
                  </a:lnTo>
                  <a:lnTo>
                    <a:pt x="366" y="47"/>
                  </a:lnTo>
                  <a:lnTo>
                    <a:pt x="358" y="61"/>
                  </a:lnTo>
                  <a:lnTo>
                    <a:pt x="349" y="77"/>
                  </a:lnTo>
                  <a:lnTo>
                    <a:pt x="339" y="93"/>
                  </a:lnTo>
                  <a:lnTo>
                    <a:pt x="330" y="109"/>
                  </a:lnTo>
                  <a:lnTo>
                    <a:pt x="321" y="124"/>
                  </a:lnTo>
                  <a:lnTo>
                    <a:pt x="313" y="139"/>
                  </a:lnTo>
                  <a:lnTo>
                    <a:pt x="306" y="151"/>
                  </a:lnTo>
                  <a:lnTo>
                    <a:pt x="300" y="160"/>
                  </a:lnTo>
                  <a:lnTo>
                    <a:pt x="297" y="167"/>
                  </a:lnTo>
                  <a:lnTo>
                    <a:pt x="295" y="169"/>
                  </a:lnTo>
                  <a:lnTo>
                    <a:pt x="297" y="172"/>
                  </a:lnTo>
                  <a:lnTo>
                    <a:pt x="301" y="178"/>
                  </a:lnTo>
                  <a:lnTo>
                    <a:pt x="306" y="188"/>
                  </a:lnTo>
                  <a:lnTo>
                    <a:pt x="314" y="201"/>
                  </a:lnTo>
                  <a:lnTo>
                    <a:pt x="322" y="216"/>
                  </a:lnTo>
                  <a:lnTo>
                    <a:pt x="331" y="232"/>
                  </a:lnTo>
                  <a:lnTo>
                    <a:pt x="341" y="249"/>
                  </a:lnTo>
                  <a:lnTo>
                    <a:pt x="351" y="265"/>
                  </a:lnTo>
                  <a:lnTo>
                    <a:pt x="360" y="282"/>
                  </a:lnTo>
                  <a:lnTo>
                    <a:pt x="369" y="296"/>
                  </a:lnTo>
                  <a:lnTo>
                    <a:pt x="376" y="310"/>
                  </a:lnTo>
                  <a:lnTo>
                    <a:pt x="382" y="320"/>
                  </a:lnTo>
                  <a:lnTo>
                    <a:pt x="386" y="327"/>
                  </a:lnTo>
                  <a:lnTo>
                    <a:pt x="387" y="329"/>
                  </a:lnTo>
                  <a:lnTo>
                    <a:pt x="567" y="329"/>
                  </a:lnTo>
                  <a:lnTo>
                    <a:pt x="565" y="326"/>
                  </a:lnTo>
                  <a:lnTo>
                    <a:pt x="560" y="319"/>
                  </a:lnTo>
                  <a:lnTo>
                    <a:pt x="554" y="307"/>
                  </a:lnTo>
                  <a:lnTo>
                    <a:pt x="545" y="291"/>
                  </a:lnTo>
                  <a:lnTo>
                    <a:pt x="535" y="273"/>
                  </a:lnTo>
                  <a:lnTo>
                    <a:pt x="523" y="253"/>
                  </a:lnTo>
                  <a:lnTo>
                    <a:pt x="510" y="231"/>
                  </a:lnTo>
                  <a:lnTo>
                    <a:pt x="496" y="208"/>
                  </a:lnTo>
                  <a:lnTo>
                    <a:pt x="482" y="184"/>
                  </a:lnTo>
                  <a:lnTo>
                    <a:pt x="468" y="159"/>
                  </a:lnTo>
                  <a:lnTo>
                    <a:pt x="454" y="135"/>
                  </a:lnTo>
                  <a:lnTo>
                    <a:pt x="441" y="112"/>
                  </a:lnTo>
                  <a:lnTo>
                    <a:pt x="428" y="90"/>
                  </a:lnTo>
                  <a:lnTo>
                    <a:pt x="416" y="70"/>
                  </a:lnTo>
                  <a:lnTo>
                    <a:pt x="406" y="52"/>
                  </a:lnTo>
                  <a:lnTo>
                    <a:pt x="397" y="36"/>
                  </a:lnTo>
                  <a:lnTo>
                    <a:pt x="391" y="24"/>
                  </a:lnTo>
                  <a:lnTo>
                    <a:pt x="386" y="17"/>
                  </a:lnTo>
                  <a:lnTo>
                    <a:pt x="384" y="14"/>
                  </a:lnTo>
                  <a:close/>
                  <a:moveTo>
                    <a:pt x="194" y="14"/>
                  </a:moveTo>
                  <a:lnTo>
                    <a:pt x="193" y="17"/>
                  </a:lnTo>
                  <a:lnTo>
                    <a:pt x="188" y="24"/>
                  </a:lnTo>
                  <a:lnTo>
                    <a:pt x="182" y="36"/>
                  </a:lnTo>
                  <a:lnTo>
                    <a:pt x="173" y="52"/>
                  </a:lnTo>
                  <a:lnTo>
                    <a:pt x="163" y="70"/>
                  </a:lnTo>
                  <a:lnTo>
                    <a:pt x="151" y="90"/>
                  </a:lnTo>
                  <a:lnTo>
                    <a:pt x="138" y="112"/>
                  </a:lnTo>
                  <a:lnTo>
                    <a:pt x="125" y="135"/>
                  </a:lnTo>
                  <a:lnTo>
                    <a:pt x="111" y="159"/>
                  </a:lnTo>
                  <a:lnTo>
                    <a:pt x="97" y="184"/>
                  </a:lnTo>
                  <a:lnTo>
                    <a:pt x="83" y="208"/>
                  </a:lnTo>
                  <a:lnTo>
                    <a:pt x="69" y="231"/>
                  </a:lnTo>
                  <a:lnTo>
                    <a:pt x="57" y="253"/>
                  </a:lnTo>
                  <a:lnTo>
                    <a:pt x="45" y="273"/>
                  </a:lnTo>
                  <a:lnTo>
                    <a:pt x="35" y="291"/>
                  </a:lnTo>
                  <a:lnTo>
                    <a:pt x="26" y="307"/>
                  </a:lnTo>
                  <a:lnTo>
                    <a:pt x="19" y="319"/>
                  </a:lnTo>
                  <a:lnTo>
                    <a:pt x="15" y="326"/>
                  </a:lnTo>
                  <a:lnTo>
                    <a:pt x="13" y="329"/>
                  </a:lnTo>
                  <a:lnTo>
                    <a:pt x="192" y="329"/>
                  </a:lnTo>
                  <a:lnTo>
                    <a:pt x="193" y="327"/>
                  </a:lnTo>
                  <a:lnTo>
                    <a:pt x="197" y="320"/>
                  </a:lnTo>
                  <a:lnTo>
                    <a:pt x="203" y="310"/>
                  </a:lnTo>
                  <a:lnTo>
                    <a:pt x="210" y="296"/>
                  </a:lnTo>
                  <a:lnTo>
                    <a:pt x="219" y="282"/>
                  </a:lnTo>
                  <a:lnTo>
                    <a:pt x="229" y="265"/>
                  </a:lnTo>
                  <a:lnTo>
                    <a:pt x="239" y="249"/>
                  </a:lnTo>
                  <a:lnTo>
                    <a:pt x="248" y="232"/>
                  </a:lnTo>
                  <a:lnTo>
                    <a:pt x="258" y="216"/>
                  </a:lnTo>
                  <a:lnTo>
                    <a:pt x="266" y="201"/>
                  </a:lnTo>
                  <a:lnTo>
                    <a:pt x="273" y="188"/>
                  </a:lnTo>
                  <a:lnTo>
                    <a:pt x="279" y="178"/>
                  </a:lnTo>
                  <a:lnTo>
                    <a:pt x="283" y="172"/>
                  </a:lnTo>
                  <a:lnTo>
                    <a:pt x="285" y="169"/>
                  </a:lnTo>
                  <a:lnTo>
                    <a:pt x="283" y="167"/>
                  </a:lnTo>
                  <a:lnTo>
                    <a:pt x="280" y="160"/>
                  </a:lnTo>
                  <a:lnTo>
                    <a:pt x="274" y="151"/>
                  </a:lnTo>
                  <a:lnTo>
                    <a:pt x="267" y="139"/>
                  </a:lnTo>
                  <a:lnTo>
                    <a:pt x="259" y="124"/>
                  </a:lnTo>
                  <a:lnTo>
                    <a:pt x="250" y="109"/>
                  </a:lnTo>
                  <a:lnTo>
                    <a:pt x="241" y="93"/>
                  </a:lnTo>
                  <a:lnTo>
                    <a:pt x="231" y="77"/>
                  </a:lnTo>
                  <a:lnTo>
                    <a:pt x="222" y="61"/>
                  </a:lnTo>
                  <a:lnTo>
                    <a:pt x="213" y="47"/>
                  </a:lnTo>
                  <a:lnTo>
                    <a:pt x="206" y="33"/>
                  </a:lnTo>
                  <a:lnTo>
                    <a:pt x="200" y="23"/>
                  </a:lnTo>
                  <a:lnTo>
                    <a:pt x="196" y="17"/>
                  </a:lnTo>
                  <a:lnTo>
                    <a:pt x="194" y="14"/>
                  </a:lnTo>
                  <a:close/>
                  <a:moveTo>
                    <a:pt x="202" y="9"/>
                  </a:moveTo>
                  <a:lnTo>
                    <a:pt x="204" y="12"/>
                  </a:lnTo>
                  <a:lnTo>
                    <a:pt x="209" y="20"/>
                  </a:lnTo>
                  <a:lnTo>
                    <a:pt x="215" y="30"/>
                  </a:lnTo>
                  <a:lnTo>
                    <a:pt x="224" y="44"/>
                  </a:lnTo>
                  <a:lnTo>
                    <a:pt x="232" y="60"/>
                  </a:lnTo>
                  <a:lnTo>
                    <a:pt x="242" y="77"/>
                  </a:lnTo>
                  <a:lnTo>
                    <a:pt x="251" y="93"/>
                  </a:lnTo>
                  <a:lnTo>
                    <a:pt x="261" y="110"/>
                  </a:lnTo>
                  <a:lnTo>
                    <a:pt x="270" y="125"/>
                  </a:lnTo>
                  <a:lnTo>
                    <a:pt x="277" y="138"/>
                  </a:lnTo>
                  <a:lnTo>
                    <a:pt x="284" y="149"/>
                  </a:lnTo>
                  <a:lnTo>
                    <a:pt x="288" y="157"/>
                  </a:lnTo>
                  <a:lnTo>
                    <a:pt x="290" y="160"/>
                  </a:lnTo>
                  <a:lnTo>
                    <a:pt x="292" y="157"/>
                  </a:lnTo>
                  <a:lnTo>
                    <a:pt x="296" y="149"/>
                  </a:lnTo>
                  <a:lnTo>
                    <a:pt x="302" y="138"/>
                  </a:lnTo>
                  <a:lnTo>
                    <a:pt x="310" y="125"/>
                  </a:lnTo>
                  <a:lnTo>
                    <a:pt x="319" y="110"/>
                  </a:lnTo>
                  <a:lnTo>
                    <a:pt x="328" y="93"/>
                  </a:lnTo>
                  <a:lnTo>
                    <a:pt x="338" y="77"/>
                  </a:lnTo>
                  <a:lnTo>
                    <a:pt x="347" y="60"/>
                  </a:lnTo>
                  <a:lnTo>
                    <a:pt x="356" y="44"/>
                  </a:lnTo>
                  <a:lnTo>
                    <a:pt x="364" y="30"/>
                  </a:lnTo>
                  <a:lnTo>
                    <a:pt x="370" y="20"/>
                  </a:lnTo>
                  <a:lnTo>
                    <a:pt x="375" y="12"/>
                  </a:lnTo>
                  <a:lnTo>
                    <a:pt x="376" y="9"/>
                  </a:lnTo>
                  <a:lnTo>
                    <a:pt x="202" y="9"/>
                  </a:lnTo>
                  <a:close/>
                  <a:moveTo>
                    <a:pt x="192" y="0"/>
                  </a:moveTo>
                  <a:lnTo>
                    <a:pt x="387" y="0"/>
                  </a:lnTo>
                  <a:lnTo>
                    <a:pt x="580" y="334"/>
                  </a:lnTo>
                  <a:lnTo>
                    <a:pt x="482" y="502"/>
                  </a:lnTo>
                  <a:lnTo>
                    <a:pt x="97" y="502"/>
                  </a:lnTo>
                  <a:lnTo>
                    <a:pt x="0" y="334"/>
                  </a:lnTo>
                  <a:lnTo>
                    <a:pt x="192"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16"/>
            <p:cNvSpPr>
              <a:spLocks/>
            </p:cNvSpPr>
            <p:nvPr userDrawn="1"/>
          </p:nvSpPr>
          <p:spPr bwMode="auto">
            <a:xfrm>
              <a:off x="1238" y="1077"/>
              <a:ext cx="28" cy="34"/>
            </a:xfrm>
            <a:custGeom>
              <a:avLst/>
              <a:gdLst>
                <a:gd name="T0" fmla="*/ 0 w 84"/>
                <a:gd name="T1" fmla="*/ 0 h 101"/>
                <a:gd name="T2" fmla="*/ 25 w 84"/>
                <a:gd name="T3" fmla="*/ 0 h 101"/>
                <a:gd name="T4" fmla="*/ 53 w 84"/>
                <a:gd name="T5" fmla="*/ 48 h 101"/>
                <a:gd name="T6" fmla="*/ 66 w 84"/>
                <a:gd name="T7" fmla="*/ 72 h 101"/>
                <a:gd name="T8" fmla="*/ 66 w 84"/>
                <a:gd name="T9" fmla="*/ 60 h 101"/>
                <a:gd name="T10" fmla="*/ 65 w 84"/>
                <a:gd name="T11" fmla="*/ 45 h 101"/>
                <a:gd name="T12" fmla="*/ 65 w 84"/>
                <a:gd name="T13" fmla="*/ 32 h 101"/>
                <a:gd name="T14" fmla="*/ 65 w 84"/>
                <a:gd name="T15" fmla="*/ 0 h 101"/>
                <a:gd name="T16" fmla="*/ 84 w 84"/>
                <a:gd name="T17" fmla="*/ 0 h 101"/>
                <a:gd name="T18" fmla="*/ 84 w 84"/>
                <a:gd name="T19" fmla="*/ 101 h 101"/>
                <a:gd name="T20" fmla="*/ 58 w 84"/>
                <a:gd name="T21" fmla="*/ 101 h 101"/>
                <a:gd name="T22" fmla="*/ 29 w 84"/>
                <a:gd name="T23" fmla="*/ 50 h 101"/>
                <a:gd name="T24" fmla="*/ 23 w 84"/>
                <a:gd name="T25" fmla="*/ 39 h 101"/>
                <a:gd name="T26" fmla="*/ 18 w 84"/>
                <a:gd name="T27" fmla="*/ 28 h 101"/>
                <a:gd name="T28" fmla="*/ 18 w 84"/>
                <a:gd name="T29" fmla="*/ 39 h 101"/>
                <a:gd name="T30" fmla="*/ 19 w 84"/>
                <a:gd name="T31" fmla="*/ 52 h 101"/>
                <a:gd name="T32" fmla="*/ 19 w 84"/>
                <a:gd name="T33" fmla="*/ 65 h 101"/>
                <a:gd name="T34" fmla="*/ 19 w 84"/>
                <a:gd name="T35" fmla="*/ 101 h 101"/>
                <a:gd name="T36" fmla="*/ 0 w 84"/>
                <a:gd name="T37" fmla="*/ 101 h 101"/>
                <a:gd name="T38" fmla="*/ 0 w 84"/>
                <a:gd name="T3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01">
                  <a:moveTo>
                    <a:pt x="0" y="0"/>
                  </a:moveTo>
                  <a:lnTo>
                    <a:pt x="25" y="0"/>
                  </a:lnTo>
                  <a:lnTo>
                    <a:pt x="53" y="48"/>
                  </a:lnTo>
                  <a:lnTo>
                    <a:pt x="66" y="72"/>
                  </a:lnTo>
                  <a:lnTo>
                    <a:pt x="66" y="60"/>
                  </a:lnTo>
                  <a:lnTo>
                    <a:pt x="65" y="45"/>
                  </a:lnTo>
                  <a:lnTo>
                    <a:pt x="65" y="32"/>
                  </a:lnTo>
                  <a:lnTo>
                    <a:pt x="65" y="0"/>
                  </a:lnTo>
                  <a:lnTo>
                    <a:pt x="84" y="0"/>
                  </a:lnTo>
                  <a:lnTo>
                    <a:pt x="84" y="101"/>
                  </a:lnTo>
                  <a:lnTo>
                    <a:pt x="58" y="101"/>
                  </a:lnTo>
                  <a:lnTo>
                    <a:pt x="29" y="50"/>
                  </a:lnTo>
                  <a:lnTo>
                    <a:pt x="23" y="39"/>
                  </a:lnTo>
                  <a:lnTo>
                    <a:pt x="18" y="28"/>
                  </a:lnTo>
                  <a:lnTo>
                    <a:pt x="18" y="39"/>
                  </a:lnTo>
                  <a:lnTo>
                    <a:pt x="19" y="52"/>
                  </a:lnTo>
                  <a:lnTo>
                    <a:pt x="19" y="65"/>
                  </a:lnTo>
                  <a:lnTo>
                    <a:pt x="19" y="101"/>
                  </a:lnTo>
                  <a:lnTo>
                    <a:pt x="0" y="10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17"/>
            <p:cNvSpPr>
              <a:spLocks noEditPoints="1"/>
            </p:cNvSpPr>
            <p:nvPr userDrawn="1"/>
          </p:nvSpPr>
          <p:spPr bwMode="auto">
            <a:xfrm>
              <a:off x="1273" y="1077"/>
              <a:ext cx="31" cy="34"/>
            </a:xfrm>
            <a:custGeom>
              <a:avLst/>
              <a:gdLst>
                <a:gd name="T0" fmla="*/ 45 w 92"/>
                <a:gd name="T1" fmla="*/ 22 h 101"/>
                <a:gd name="T2" fmla="*/ 40 w 92"/>
                <a:gd name="T3" fmla="*/ 39 h 101"/>
                <a:gd name="T4" fmla="*/ 31 w 92"/>
                <a:gd name="T5" fmla="*/ 65 h 101"/>
                <a:gd name="T6" fmla="*/ 59 w 92"/>
                <a:gd name="T7" fmla="*/ 65 h 101"/>
                <a:gd name="T8" fmla="*/ 49 w 92"/>
                <a:gd name="T9" fmla="*/ 39 h 101"/>
                <a:gd name="T10" fmla="*/ 45 w 92"/>
                <a:gd name="T11" fmla="*/ 22 h 101"/>
                <a:gd name="T12" fmla="*/ 45 w 92"/>
                <a:gd name="T13" fmla="*/ 22 h 101"/>
                <a:gd name="T14" fmla="*/ 35 w 92"/>
                <a:gd name="T15" fmla="*/ 0 h 101"/>
                <a:gd name="T16" fmla="*/ 56 w 92"/>
                <a:gd name="T17" fmla="*/ 0 h 101"/>
                <a:gd name="T18" fmla="*/ 92 w 92"/>
                <a:gd name="T19" fmla="*/ 101 h 101"/>
                <a:gd name="T20" fmla="*/ 71 w 92"/>
                <a:gd name="T21" fmla="*/ 101 h 101"/>
                <a:gd name="T22" fmla="*/ 64 w 92"/>
                <a:gd name="T23" fmla="*/ 80 h 101"/>
                <a:gd name="T24" fmla="*/ 26 w 92"/>
                <a:gd name="T25" fmla="*/ 80 h 101"/>
                <a:gd name="T26" fmla="*/ 19 w 92"/>
                <a:gd name="T27" fmla="*/ 101 h 101"/>
                <a:gd name="T28" fmla="*/ 0 w 92"/>
                <a:gd name="T29" fmla="*/ 101 h 101"/>
                <a:gd name="T30" fmla="*/ 35 w 92"/>
                <a:gd name="T3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 h="101">
                  <a:moveTo>
                    <a:pt x="45" y="22"/>
                  </a:moveTo>
                  <a:lnTo>
                    <a:pt x="40" y="39"/>
                  </a:lnTo>
                  <a:lnTo>
                    <a:pt x="31" y="65"/>
                  </a:lnTo>
                  <a:lnTo>
                    <a:pt x="59" y="65"/>
                  </a:lnTo>
                  <a:lnTo>
                    <a:pt x="49" y="39"/>
                  </a:lnTo>
                  <a:lnTo>
                    <a:pt x="45" y="22"/>
                  </a:lnTo>
                  <a:lnTo>
                    <a:pt x="45" y="22"/>
                  </a:lnTo>
                  <a:close/>
                  <a:moveTo>
                    <a:pt x="35" y="0"/>
                  </a:moveTo>
                  <a:lnTo>
                    <a:pt x="56" y="0"/>
                  </a:lnTo>
                  <a:lnTo>
                    <a:pt x="92" y="101"/>
                  </a:lnTo>
                  <a:lnTo>
                    <a:pt x="71" y="101"/>
                  </a:lnTo>
                  <a:lnTo>
                    <a:pt x="64" y="80"/>
                  </a:lnTo>
                  <a:lnTo>
                    <a:pt x="26" y="80"/>
                  </a:lnTo>
                  <a:lnTo>
                    <a:pt x="19" y="101"/>
                  </a:lnTo>
                  <a:lnTo>
                    <a:pt x="0" y="101"/>
                  </a:lnTo>
                  <a:lnTo>
                    <a:pt x="3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18"/>
            <p:cNvSpPr>
              <a:spLocks/>
            </p:cNvSpPr>
            <p:nvPr userDrawn="1"/>
          </p:nvSpPr>
          <p:spPr bwMode="auto">
            <a:xfrm>
              <a:off x="1306" y="1077"/>
              <a:ext cx="24" cy="34"/>
            </a:xfrm>
            <a:custGeom>
              <a:avLst/>
              <a:gdLst>
                <a:gd name="T0" fmla="*/ 0 w 71"/>
                <a:gd name="T1" fmla="*/ 0 h 101"/>
                <a:gd name="T2" fmla="*/ 71 w 71"/>
                <a:gd name="T3" fmla="*/ 0 h 101"/>
                <a:gd name="T4" fmla="*/ 71 w 71"/>
                <a:gd name="T5" fmla="*/ 17 h 101"/>
                <a:gd name="T6" fmla="*/ 46 w 71"/>
                <a:gd name="T7" fmla="*/ 17 h 101"/>
                <a:gd name="T8" fmla="*/ 46 w 71"/>
                <a:gd name="T9" fmla="*/ 101 h 101"/>
                <a:gd name="T10" fmla="*/ 26 w 71"/>
                <a:gd name="T11" fmla="*/ 101 h 101"/>
                <a:gd name="T12" fmla="*/ 26 w 71"/>
                <a:gd name="T13" fmla="*/ 17 h 101"/>
                <a:gd name="T14" fmla="*/ 0 w 71"/>
                <a:gd name="T15" fmla="*/ 17 h 101"/>
                <a:gd name="T16" fmla="*/ 0 w 71"/>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01">
                  <a:moveTo>
                    <a:pt x="0" y="0"/>
                  </a:moveTo>
                  <a:lnTo>
                    <a:pt x="71" y="0"/>
                  </a:lnTo>
                  <a:lnTo>
                    <a:pt x="71" y="17"/>
                  </a:lnTo>
                  <a:lnTo>
                    <a:pt x="46" y="17"/>
                  </a:lnTo>
                  <a:lnTo>
                    <a:pt x="46" y="101"/>
                  </a:lnTo>
                  <a:lnTo>
                    <a:pt x="26" y="101"/>
                  </a:lnTo>
                  <a:lnTo>
                    <a:pt x="26" y="17"/>
                  </a:lnTo>
                  <a:lnTo>
                    <a:pt x="0" y="17"/>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Rectangle 19"/>
            <p:cNvSpPr>
              <a:spLocks noChangeArrowheads="1"/>
            </p:cNvSpPr>
            <p:nvPr userDrawn="1"/>
          </p:nvSpPr>
          <p:spPr bwMode="auto">
            <a:xfrm>
              <a:off x="1337" y="1077"/>
              <a:ext cx="7" cy="34"/>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noEditPoints="1"/>
            </p:cNvSpPr>
            <p:nvPr userDrawn="1"/>
          </p:nvSpPr>
          <p:spPr bwMode="auto">
            <a:xfrm>
              <a:off x="1352" y="1077"/>
              <a:ext cx="31" cy="34"/>
            </a:xfrm>
            <a:custGeom>
              <a:avLst/>
              <a:gdLst>
                <a:gd name="T0" fmla="*/ 47 w 94"/>
                <a:gd name="T1" fmla="*/ 17 h 104"/>
                <a:gd name="T2" fmla="*/ 39 w 94"/>
                <a:gd name="T3" fmla="*/ 18 h 104"/>
                <a:gd name="T4" fmla="*/ 32 w 94"/>
                <a:gd name="T5" fmla="*/ 22 h 104"/>
                <a:gd name="T6" fmla="*/ 26 w 94"/>
                <a:gd name="T7" fmla="*/ 29 h 104"/>
                <a:gd name="T8" fmla="*/ 22 w 94"/>
                <a:gd name="T9" fmla="*/ 39 h 104"/>
                <a:gd name="T10" fmla="*/ 21 w 94"/>
                <a:gd name="T11" fmla="*/ 51 h 104"/>
                <a:gd name="T12" fmla="*/ 22 w 94"/>
                <a:gd name="T13" fmla="*/ 63 h 104"/>
                <a:gd name="T14" fmla="*/ 25 w 94"/>
                <a:gd name="T15" fmla="*/ 72 h 104"/>
                <a:gd name="T16" fmla="*/ 30 w 94"/>
                <a:gd name="T17" fmla="*/ 80 h 104"/>
                <a:gd name="T18" fmla="*/ 37 w 94"/>
                <a:gd name="T19" fmla="*/ 84 h 104"/>
                <a:gd name="T20" fmla="*/ 47 w 94"/>
                <a:gd name="T21" fmla="*/ 86 h 104"/>
                <a:gd name="T22" fmla="*/ 55 w 94"/>
                <a:gd name="T23" fmla="*/ 85 h 104"/>
                <a:gd name="T24" fmla="*/ 62 w 94"/>
                <a:gd name="T25" fmla="*/ 81 h 104"/>
                <a:gd name="T26" fmla="*/ 68 w 94"/>
                <a:gd name="T27" fmla="*/ 74 h 104"/>
                <a:gd name="T28" fmla="*/ 72 w 94"/>
                <a:gd name="T29" fmla="*/ 65 h 104"/>
                <a:gd name="T30" fmla="*/ 74 w 94"/>
                <a:gd name="T31" fmla="*/ 52 h 104"/>
                <a:gd name="T32" fmla="*/ 72 w 94"/>
                <a:gd name="T33" fmla="*/ 37 h 104"/>
                <a:gd name="T34" fmla="*/ 67 w 94"/>
                <a:gd name="T35" fmla="*/ 26 h 104"/>
                <a:gd name="T36" fmla="*/ 59 w 94"/>
                <a:gd name="T37" fmla="*/ 19 h 104"/>
                <a:gd name="T38" fmla="*/ 47 w 94"/>
                <a:gd name="T39" fmla="*/ 17 h 104"/>
                <a:gd name="T40" fmla="*/ 49 w 94"/>
                <a:gd name="T41" fmla="*/ 0 h 104"/>
                <a:gd name="T42" fmla="*/ 62 w 94"/>
                <a:gd name="T43" fmla="*/ 1 h 104"/>
                <a:gd name="T44" fmla="*/ 73 w 94"/>
                <a:gd name="T45" fmla="*/ 5 h 104"/>
                <a:gd name="T46" fmla="*/ 82 w 94"/>
                <a:gd name="T47" fmla="*/ 12 h 104"/>
                <a:gd name="T48" fmla="*/ 89 w 94"/>
                <a:gd name="T49" fmla="*/ 22 h 104"/>
                <a:gd name="T50" fmla="*/ 93 w 94"/>
                <a:gd name="T51" fmla="*/ 34 h 104"/>
                <a:gd name="T52" fmla="*/ 94 w 94"/>
                <a:gd name="T53" fmla="*/ 50 h 104"/>
                <a:gd name="T54" fmla="*/ 93 w 94"/>
                <a:gd name="T55" fmla="*/ 66 h 104"/>
                <a:gd name="T56" fmla="*/ 88 w 94"/>
                <a:gd name="T57" fmla="*/ 79 h 104"/>
                <a:gd name="T58" fmla="*/ 80 w 94"/>
                <a:gd name="T59" fmla="*/ 89 h 104"/>
                <a:gd name="T60" fmla="*/ 70 w 94"/>
                <a:gd name="T61" fmla="*/ 97 h 104"/>
                <a:gd name="T62" fmla="*/ 59 w 94"/>
                <a:gd name="T63" fmla="*/ 102 h 104"/>
                <a:gd name="T64" fmla="*/ 46 w 94"/>
                <a:gd name="T65" fmla="*/ 104 h 104"/>
                <a:gd name="T66" fmla="*/ 32 w 94"/>
                <a:gd name="T67" fmla="*/ 102 h 104"/>
                <a:gd name="T68" fmla="*/ 20 w 94"/>
                <a:gd name="T69" fmla="*/ 97 h 104"/>
                <a:gd name="T70" fmla="*/ 11 w 94"/>
                <a:gd name="T71" fmla="*/ 90 h 104"/>
                <a:gd name="T72" fmla="*/ 5 w 94"/>
                <a:gd name="T73" fmla="*/ 80 h 104"/>
                <a:gd name="T74" fmla="*/ 1 w 94"/>
                <a:gd name="T75" fmla="*/ 67 h 104"/>
                <a:gd name="T76" fmla="*/ 0 w 94"/>
                <a:gd name="T77" fmla="*/ 53 h 104"/>
                <a:gd name="T78" fmla="*/ 2 w 94"/>
                <a:gd name="T79" fmla="*/ 37 h 104"/>
                <a:gd name="T80" fmla="*/ 7 w 94"/>
                <a:gd name="T81" fmla="*/ 24 h 104"/>
                <a:gd name="T82" fmla="*/ 15 w 94"/>
                <a:gd name="T83" fmla="*/ 14 h 104"/>
                <a:gd name="T84" fmla="*/ 24 w 94"/>
                <a:gd name="T85" fmla="*/ 6 h 104"/>
                <a:gd name="T86" fmla="*/ 36 w 94"/>
                <a:gd name="T87" fmla="*/ 1 h 104"/>
                <a:gd name="T88" fmla="*/ 49 w 94"/>
                <a:gd name="T8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4" h="104">
                  <a:moveTo>
                    <a:pt x="47" y="17"/>
                  </a:moveTo>
                  <a:lnTo>
                    <a:pt x="39" y="18"/>
                  </a:lnTo>
                  <a:lnTo>
                    <a:pt x="32" y="22"/>
                  </a:lnTo>
                  <a:lnTo>
                    <a:pt x="26" y="29"/>
                  </a:lnTo>
                  <a:lnTo>
                    <a:pt x="22" y="39"/>
                  </a:lnTo>
                  <a:lnTo>
                    <a:pt x="21" y="51"/>
                  </a:lnTo>
                  <a:lnTo>
                    <a:pt x="22" y="63"/>
                  </a:lnTo>
                  <a:lnTo>
                    <a:pt x="25" y="72"/>
                  </a:lnTo>
                  <a:lnTo>
                    <a:pt x="30" y="80"/>
                  </a:lnTo>
                  <a:lnTo>
                    <a:pt x="37" y="84"/>
                  </a:lnTo>
                  <a:lnTo>
                    <a:pt x="47" y="86"/>
                  </a:lnTo>
                  <a:lnTo>
                    <a:pt x="55" y="85"/>
                  </a:lnTo>
                  <a:lnTo>
                    <a:pt x="62" y="81"/>
                  </a:lnTo>
                  <a:lnTo>
                    <a:pt x="68" y="74"/>
                  </a:lnTo>
                  <a:lnTo>
                    <a:pt x="72" y="65"/>
                  </a:lnTo>
                  <a:lnTo>
                    <a:pt x="74" y="52"/>
                  </a:lnTo>
                  <a:lnTo>
                    <a:pt x="72" y="37"/>
                  </a:lnTo>
                  <a:lnTo>
                    <a:pt x="67" y="26"/>
                  </a:lnTo>
                  <a:lnTo>
                    <a:pt x="59" y="19"/>
                  </a:lnTo>
                  <a:lnTo>
                    <a:pt x="47" y="17"/>
                  </a:lnTo>
                  <a:close/>
                  <a:moveTo>
                    <a:pt x="49" y="0"/>
                  </a:moveTo>
                  <a:lnTo>
                    <a:pt x="62" y="1"/>
                  </a:lnTo>
                  <a:lnTo>
                    <a:pt x="73" y="5"/>
                  </a:lnTo>
                  <a:lnTo>
                    <a:pt x="82" y="12"/>
                  </a:lnTo>
                  <a:lnTo>
                    <a:pt x="89" y="22"/>
                  </a:lnTo>
                  <a:lnTo>
                    <a:pt x="93" y="34"/>
                  </a:lnTo>
                  <a:lnTo>
                    <a:pt x="94" y="50"/>
                  </a:lnTo>
                  <a:lnTo>
                    <a:pt x="93" y="66"/>
                  </a:lnTo>
                  <a:lnTo>
                    <a:pt x="88" y="79"/>
                  </a:lnTo>
                  <a:lnTo>
                    <a:pt x="80" y="89"/>
                  </a:lnTo>
                  <a:lnTo>
                    <a:pt x="70" y="97"/>
                  </a:lnTo>
                  <a:lnTo>
                    <a:pt x="59" y="102"/>
                  </a:lnTo>
                  <a:lnTo>
                    <a:pt x="46" y="104"/>
                  </a:lnTo>
                  <a:lnTo>
                    <a:pt x="32" y="102"/>
                  </a:lnTo>
                  <a:lnTo>
                    <a:pt x="20" y="97"/>
                  </a:lnTo>
                  <a:lnTo>
                    <a:pt x="11" y="90"/>
                  </a:lnTo>
                  <a:lnTo>
                    <a:pt x="5" y="80"/>
                  </a:lnTo>
                  <a:lnTo>
                    <a:pt x="1" y="67"/>
                  </a:lnTo>
                  <a:lnTo>
                    <a:pt x="0" y="53"/>
                  </a:lnTo>
                  <a:lnTo>
                    <a:pt x="2" y="37"/>
                  </a:lnTo>
                  <a:lnTo>
                    <a:pt x="7" y="24"/>
                  </a:lnTo>
                  <a:lnTo>
                    <a:pt x="15" y="14"/>
                  </a:lnTo>
                  <a:lnTo>
                    <a:pt x="24" y="6"/>
                  </a:lnTo>
                  <a:lnTo>
                    <a:pt x="36" y="1"/>
                  </a:lnTo>
                  <a:lnTo>
                    <a:pt x="4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21"/>
            <p:cNvSpPr>
              <a:spLocks/>
            </p:cNvSpPr>
            <p:nvPr userDrawn="1"/>
          </p:nvSpPr>
          <p:spPr bwMode="auto">
            <a:xfrm>
              <a:off x="1390" y="1077"/>
              <a:ext cx="28" cy="34"/>
            </a:xfrm>
            <a:custGeom>
              <a:avLst/>
              <a:gdLst>
                <a:gd name="T0" fmla="*/ 0 w 83"/>
                <a:gd name="T1" fmla="*/ 0 h 101"/>
                <a:gd name="T2" fmla="*/ 25 w 83"/>
                <a:gd name="T3" fmla="*/ 0 h 101"/>
                <a:gd name="T4" fmla="*/ 53 w 83"/>
                <a:gd name="T5" fmla="*/ 48 h 101"/>
                <a:gd name="T6" fmla="*/ 65 w 83"/>
                <a:gd name="T7" fmla="*/ 72 h 101"/>
                <a:gd name="T8" fmla="*/ 65 w 83"/>
                <a:gd name="T9" fmla="*/ 60 h 101"/>
                <a:gd name="T10" fmla="*/ 64 w 83"/>
                <a:gd name="T11" fmla="*/ 45 h 101"/>
                <a:gd name="T12" fmla="*/ 64 w 83"/>
                <a:gd name="T13" fmla="*/ 32 h 101"/>
                <a:gd name="T14" fmla="*/ 64 w 83"/>
                <a:gd name="T15" fmla="*/ 0 h 101"/>
                <a:gd name="T16" fmla="*/ 83 w 83"/>
                <a:gd name="T17" fmla="*/ 0 h 101"/>
                <a:gd name="T18" fmla="*/ 83 w 83"/>
                <a:gd name="T19" fmla="*/ 101 h 101"/>
                <a:gd name="T20" fmla="*/ 58 w 83"/>
                <a:gd name="T21" fmla="*/ 101 h 101"/>
                <a:gd name="T22" fmla="*/ 29 w 83"/>
                <a:gd name="T23" fmla="*/ 50 h 101"/>
                <a:gd name="T24" fmla="*/ 18 w 83"/>
                <a:gd name="T25" fmla="*/ 28 h 101"/>
                <a:gd name="T26" fmla="*/ 18 w 83"/>
                <a:gd name="T27" fmla="*/ 39 h 101"/>
                <a:gd name="T28" fmla="*/ 19 w 83"/>
                <a:gd name="T29" fmla="*/ 52 h 101"/>
                <a:gd name="T30" fmla="*/ 19 w 83"/>
                <a:gd name="T31" fmla="*/ 65 h 101"/>
                <a:gd name="T32" fmla="*/ 19 w 83"/>
                <a:gd name="T33" fmla="*/ 101 h 101"/>
                <a:gd name="T34" fmla="*/ 0 w 83"/>
                <a:gd name="T35" fmla="*/ 101 h 101"/>
                <a:gd name="T36" fmla="*/ 0 w 83"/>
                <a:gd name="T3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1">
                  <a:moveTo>
                    <a:pt x="0" y="0"/>
                  </a:moveTo>
                  <a:lnTo>
                    <a:pt x="25" y="0"/>
                  </a:lnTo>
                  <a:lnTo>
                    <a:pt x="53" y="48"/>
                  </a:lnTo>
                  <a:lnTo>
                    <a:pt x="65" y="72"/>
                  </a:lnTo>
                  <a:lnTo>
                    <a:pt x="65" y="60"/>
                  </a:lnTo>
                  <a:lnTo>
                    <a:pt x="64" y="45"/>
                  </a:lnTo>
                  <a:lnTo>
                    <a:pt x="64" y="32"/>
                  </a:lnTo>
                  <a:lnTo>
                    <a:pt x="64" y="0"/>
                  </a:lnTo>
                  <a:lnTo>
                    <a:pt x="83" y="0"/>
                  </a:lnTo>
                  <a:lnTo>
                    <a:pt x="83" y="101"/>
                  </a:lnTo>
                  <a:lnTo>
                    <a:pt x="58" y="101"/>
                  </a:lnTo>
                  <a:lnTo>
                    <a:pt x="29" y="50"/>
                  </a:lnTo>
                  <a:lnTo>
                    <a:pt x="18" y="28"/>
                  </a:lnTo>
                  <a:lnTo>
                    <a:pt x="18" y="39"/>
                  </a:lnTo>
                  <a:lnTo>
                    <a:pt x="19" y="52"/>
                  </a:lnTo>
                  <a:lnTo>
                    <a:pt x="19" y="65"/>
                  </a:lnTo>
                  <a:lnTo>
                    <a:pt x="19" y="101"/>
                  </a:lnTo>
                  <a:lnTo>
                    <a:pt x="0" y="10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22"/>
            <p:cNvSpPr>
              <a:spLocks noEditPoints="1"/>
            </p:cNvSpPr>
            <p:nvPr userDrawn="1"/>
          </p:nvSpPr>
          <p:spPr bwMode="auto">
            <a:xfrm>
              <a:off x="1425" y="1077"/>
              <a:ext cx="31" cy="34"/>
            </a:xfrm>
            <a:custGeom>
              <a:avLst/>
              <a:gdLst>
                <a:gd name="T0" fmla="*/ 45 w 93"/>
                <a:gd name="T1" fmla="*/ 22 h 101"/>
                <a:gd name="T2" fmla="*/ 40 w 93"/>
                <a:gd name="T3" fmla="*/ 39 h 101"/>
                <a:gd name="T4" fmla="*/ 31 w 93"/>
                <a:gd name="T5" fmla="*/ 65 h 101"/>
                <a:gd name="T6" fmla="*/ 60 w 93"/>
                <a:gd name="T7" fmla="*/ 65 h 101"/>
                <a:gd name="T8" fmla="*/ 49 w 93"/>
                <a:gd name="T9" fmla="*/ 39 h 101"/>
                <a:gd name="T10" fmla="*/ 45 w 93"/>
                <a:gd name="T11" fmla="*/ 22 h 101"/>
                <a:gd name="T12" fmla="*/ 45 w 93"/>
                <a:gd name="T13" fmla="*/ 22 h 101"/>
                <a:gd name="T14" fmla="*/ 35 w 93"/>
                <a:gd name="T15" fmla="*/ 0 h 101"/>
                <a:gd name="T16" fmla="*/ 57 w 93"/>
                <a:gd name="T17" fmla="*/ 0 h 101"/>
                <a:gd name="T18" fmla="*/ 93 w 93"/>
                <a:gd name="T19" fmla="*/ 101 h 101"/>
                <a:gd name="T20" fmla="*/ 72 w 93"/>
                <a:gd name="T21" fmla="*/ 101 h 101"/>
                <a:gd name="T22" fmla="*/ 65 w 93"/>
                <a:gd name="T23" fmla="*/ 80 h 101"/>
                <a:gd name="T24" fmla="*/ 26 w 93"/>
                <a:gd name="T25" fmla="*/ 80 h 101"/>
                <a:gd name="T26" fmla="*/ 19 w 93"/>
                <a:gd name="T27" fmla="*/ 101 h 101"/>
                <a:gd name="T28" fmla="*/ 0 w 93"/>
                <a:gd name="T29" fmla="*/ 101 h 101"/>
                <a:gd name="T30" fmla="*/ 35 w 93"/>
                <a:gd name="T3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101">
                  <a:moveTo>
                    <a:pt x="45" y="22"/>
                  </a:moveTo>
                  <a:lnTo>
                    <a:pt x="40" y="39"/>
                  </a:lnTo>
                  <a:lnTo>
                    <a:pt x="31" y="65"/>
                  </a:lnTo>
                  <a:lnTo>
                    <a:pt x="60" y="65"/>
                  </a:lnTo>
                  <a:lnTo>
                    <a:pt x="49" y="39"/>
                  </a:lnTo>
                  <a:lnTo>
                    <a:pt x="45" y="22"/>
                  </a:lnTo>
                  <a:lnTo>
                    <a:pt x="45" y="22"/>
                  </a:lnTo>
                  <a:close/>
                  <a:moveTo>
                    <a:pt x="35" y="0"/>
                  </a:moveTo>
                  <a:lnTo>
                    <a:pt x="57" y="0"/>
                  </a:lnTo>
                  <a:lnTo>
                    <a:pt x="93" y="101"/>
                  </a:lnTo>
                  <a:lnTo>
                    <a:pt x="72" y="101"/>
                  </a:lnTo>
                  <a:lnTo>
                    <a:pt x="65" y="80"/>
                  </a:lnTo>
                  <a:lnTo>
                    <a:pt x="26" y="80"/>
                  </a:lnTo>
                  <a:lnTo>
                    <a:pt x="19" y="101"/>
                  </a:lnTo>
                  <a:lnTo>
                    <a:pt x="0" y="101"/>
                  </a:lnTo>
                  <a:lnTo>
                    <a:pt x="3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23"/>
            <p:cNvSpPr>
              <a:spLocks/>
            </p:cNvSpPr>
            <p:nvPr userDrawn="1"/>
          </p:nvSpPr>
          <p:spPr bwMode="auto">
            <a:xfrm>
              <a:off x="1463" y="1077"/>
              <a:ext cx="18" cy="34"/>
            </a:xfrm>
            <a:custGeom>
              <a:avLst/>
              <a:gdLst>
                <a:gd name="T0" fmla="*/ 0 w 52"/>
                <a:gd name="T1" fmla="*/ 0 h 101"/>
                <a:gd name="T2" fmla="*/ 19 w 52"/>
                <a:gd name="T3" fmla="*/ 0 h 101"/>
                <a:gd name="T4" fmla="*/ 19 w 52"/>
                <a:gd name="T5" fmla="*/ 84 h 101"/>
                <a:gd name="T6" fmla="*/ 52 w 52"/>
                <a:gd name="T7" fmla="*/ 84 h 101"/>
                <a:gd name="T8" fmla="*/ 52 w 52"/>
                <a:gd name="T9" fmla="*/ 101 h 101"/>
                <a:gd name="T10" fmla="*/ 0 w 52"/>
                <a:gd name="T11" fmla="*/ 101 h 101"/>
                <a:gd name="T12" fmla="*/ 0 w 52"/>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52" h="101">
                  <a:moveTo>
                    <a:pt x="0" y="0"/>
                  </a:moveTo>
                  <a:lnTo>
                    <a:pt x="19" y="0"/>
                  </a:lnTo>
                  <a:lnTo>
                    <a:pt x="19" y="84"/>
                  </a:lnTo>
                  <a:lnTo>
                    <a:pt x="52" y="84"/>
                  </a:lnTo>
                  <a:lnTo>
                    <a:pt x="52" y="101"/>
                  </a:lnTo>
                  <a:lnTo>
                    <a:pt x="0" y="10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4"/>
            <p:cNvSpPr>
              <a:spLocks/>
            </p:cNvSpPr>
            <p:nvPr userDrawn="1"/>
          </p:nvSpPr>
          <p:spPr bwMode="auto">
            <a:xfrm>
              <a:off x="1501" y="1077"/>
              <a:ext cx="18" cy="34"/>
            </a:xfrm>
            <a:custGeom>
              <a:avLst/>
              <a:gdLst>
                <a:gd name="T0" fmla="*/ 0 w 52"/>
                <a:gd name="T1" fmla="*/ 0 h 101"/>
                <a:gd name="T2" fmla="*/ 19 w 52"/>
                <a:gd name="T3" fmla="*/ 0 h 101"/>
                <a:gd name="T4" fmla="*/ 19 w 52"/>
                <a:gd name="T5" fmla="*/ 84 h 101"/>
                <a:gd name="T6" fmla="*/ 52 w 52"/>
                <a:gd name="T7" fmla="*/ 84 h 101"/>
                <a:gd name="T8" fmla="*/ 52 w 52"/>
                <a:gd name="T9" fmla="*/ 101 h 101"/>
                <a:gd name="T10" fmla="*/ 0 w 52"/>
                <a:gd name="T11" fmla="*/ 101 h 101"/>
                <a:gd name="T12" fmla="*/ 0 w 52"/>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52" h="101">
                  <a:moveTo>
                    <a:pt x="0" y="0"/>
                  </a:moveTo>
                  <a:lnTo>
                    <a:pt x="19" y="0"/>
                  </a:lnTo>
                  <a:lnTo>
                    <a:pt x="19" y="84"/>
                  </a:lnTo>
                  <a:lnTo>
                    <a:pt x="52" y="84"/>
                  </a:lnTo>
                  <a:lnTo>
                    <a:pt x="52" y="101"/>
                  </a:lnTo>
                  <a:lnTo>
                    <a:pt x="0" y="10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5"/>
            <p:cNvSpPr>
              <a:spLocks noEditPoints="1"/>
            </p:cNvSpPr>
            <p:nvPr userDrawn="1"/>
          </p:nvSpPr>
          <p:spPr bwMode="auto">
            <a:xfrm>
              <a:off x="1526" y="1077"/>
              <a:ext cx="31" cy="34"/>
            </a:xfrm>
            <a:custGeom>
              <a:avLst/>
              <a:gdLst>
                <a:gd name="T0" fmla="*/ 46 w 93"/>
                <a:gd name="T1" fmla="*/ 22 h 101"/>
                <a:gd name="T2" fmla="*/ 41 w 93"/>
                <a:gd name="T3" fmla="*/ 39 h 101"/>
                <a:gd name="T4" fmla="*/ 32 w 93"/>
                <a:gd name="T5" fmla="*/ 65 h 101"/>
                <a:gd name="T6" fmla="*/ 60 w 93"/>
                <a:gd name="T7" fmla="*/ 65 h 101"/>
                <a:gd name="T8" fmla="*/ 50 w 93"/>
                <a:gd name="T9" fmla="*/ 39 h 101"/>
                <a:gd name="T10" fmla="*/ 46 w 93"/>
                <a:gd name="T11" fmla="*/ 22 h 101"/>
                <a:gd name="T12" fmla="*/ 46 w 93"/>
                <a:gd name="T13" fmla="*/ 22 h 101"/>
                <a:gd name="T14" fmla="*/ 35 w 93"/>
                <a:gd name="T15" fmla="*/ 0 h 101"/>
                <a:gd name="T16" fmla="*/ 57 w 93"/>
                <a:gd name="T17" fmla="*/ 0 h 101"/>
                <a:gd name="T18" fmla="*/ 93 w 93"/>
                <a:gd name="T19" fmla="*/ 101 h 101"/>
                <a:gd name="T20" fmla="*/ 72 w 93"/>
                <a:gd name="T21" fmla="*/ 101 h 101"/>
                <a:gd name="T22" fmla="*/ 65 w 93"/>
                <a:gd name="T23" fmla="*/ 80 h 101"/>
                <a:gd name="T24" fmla="*/ 26 w 93"/>
                <a:gd name="T25" fmla="*/ 80 h 101"/>
                <a:gd name="T26" fmla="*/ 19 w 93"/>
                <a:gd name="T27" fmla="*/ 101 h 101"/>
                <a:gd name="T28" fmla="*/ 0 w 93"/>
                <a:gd name="T29" fmla="*/ 101 h 101"/>
                <a:gd name="T30" fmla="*/ 35 w 93"/>
                <a:gd name="T3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101">
                  <a:moveTo>
                    <a:pt x="46" y="22"/>
                  </a:moveTo>
                  <a:lnTo>
                    <a:pt x="41" y="39"/>
                  </a:lnTo>
                  <a:lnTo>
                    <a:pt x="32" y="65"/>
                  </a:lnTo>
                  <a:lnTo>
                    <a:pt x="60" y="65"/>
                  </a:lnTo>
                  <a:lnTo>
                    <a:pt x="50" y="39"/>
                  </a:lnTo>
                  <a:lnTo>
                    <a:pt x="46" y="22"/>
                  </a:lnTo>
                  <a:lnTo>
                    <a:pt x="46" y="22"/>
                  </a:lnTo>
                  <a:close/>
                  <a:moveTo>
                    <a:pt x="35" y="0"/>
                  </a:moveTo>
                  <a:lnTo>
                    <a:pt x="57" y="0"/>
                  </a:lnTo>
                  <a:lnTo>
                    <a:pt x="93" y="101"/>
                  </a:lnTo>
                  <a:lnTo>
                    <a:pt x="72" y="101"/>
                  </a:lnTo>
                  <a:lnTo>
                    <a:pt x="65" y="80"/>
                  </a:lnTo>
                  <a:lnTo>
                    <a:pt x="26" y="80"/>
                  </a:lnTo>
                  <a:lnTo>
                    <a:pt x="19" y="101"/>
                  </a:lnTo>
                  <a:lnTo>
                    <a:pt x="0" y="101"/>
                  </a:lnTo>
                  <a:lnTo>
                    <a:pt x="3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6"/>
            <p:cNvSpPr>
              <a:spLocks noEditPoints="1"/>
            </p:cNvSpPr>
            <p:nvPr userDrawn="1"/>
          </p:nvSpPr>
          <p:spPr bwMode="auto">
            <a:xfrm>
              <a:off x="1564" y="1077"/>
              <a:ext cx="23" cy="34"/>
            </a:xfrm>
            <a:custGeom>
              <a:avLst/>
              <a:gdLst>
                <a:gd name="T0" fmla="*/ 28 w 70"/>
                <a:gd name="T1" fmla="*/ 56 h 101"/>
                <a:gd name="T2" fmla="*/ 26 w 70"/>
                <a:gd name="T3" fmla="*/ 56 h 101"/>
                <a:gd name="T4" fmla="*/ 24 w 70"/>
                <a:gd name="T5" fmla="*/ 56 h 101"/>
                <a:gd name="T6" fmla="*/ 22 w 70"/>
                <a:gd name="T7" fmla="*/ 57 h 101"/>
                <a:gd name="T8" fmla="*/ 20 w 70"/>
                <a:gd name="T9" fmla="*/ 57 h 101"/>
                <a:gd name="T10" fmla="*/ 20 w 70"/>
                <a:gd name="T11" fmla="*/ 85 h 101"/>
                <a:gd name="T12" fmla="*/ 22 w 70"/>
                <a:gd name="T13" fmla="*/ 85 h 101"/>
                <a:gd name="T14" fmla="*/ 26 w 70"/>
                <a:gd name="T15" fmla="*/ 85 h 101"/>
                <a:gd name="T16" fmla="*/ 30 w 70"/>
                <a:gd name="T17" fmla="*/ 85 h 101"/>
                <a:gd name="T18" fmla="*/ 38 w 70"/>
                <a:gd name="T19" fmla="*/ 84 h 101"/>
                <a:gd name="T20" fmla="*/ 44 w 70"/>
                <a:gd name="T21" fmla="*/ 81 h 101"/>
                <a:gd name="T22" fmla="*/ 48 w 70"/>
                <a:gd name="T23" fmla="*/ 77 h 101"/>
                <a:gd name="T24" fmla="*/ 49 w 70"/>
                <a:gd name="T25" fmla="*/ 70 h 101"/>
                <a:gd name="T26" fmla="*/ 47 w 70"/>
                <a:gd name="T27" fmla="*/ 64 h 101"/>
                <a:gd name="T28" fmla="*/ 43 w 70"/>
                <a:gd name="T29" fmla="*/ 60 h 101"/>
                <a:gd name="T30" fmla="*/ 37 w 70"/>
                <a:gd name="T31" fmla="*/ 57 h 101"/>
                <a:gd name="T32" fmla="*/ 28 w 70"/>
                <a:gd name="T33" fmla="*/ 56 h 101"/>
                <a:gd name="T34" fmla="*/ 31 w 70"/>
                <a:gd name="T35" fmla="*/ 15 h 101"/>
                <a:gd name="T36" fmla="*/ 25 w 70"/>
                <a:gd name="T37" fmla="*/ 15 h 101"/>
                <a:gd name="T38" fmla="*/ 20 w 70"/>
                <a:gd name="T39" fmla="*/ 16 h 101"/>
                <a:gd name="T40" fmla="*/ 20 w 70"/>
                <a:gd name="T41" fmla="*/ 42 h 101"/>
                <a:gd name="T42" fmla="*/ 23 w 70"/>
                <a:gd name="T43" fmla="*/ 42 h 101"/>
                <a:gd name="T44" fmla="*/ 27 w 70"/>
                <a:gd name="T45" fmla="*/ 42 h 101"/>
                <a:gd name="T46" fmla="*/ 38 w 70"/>
                <a:gd name="T47" fmla="*/ 40 h 101"/>
                <a:gd name="T48" fmla="*/ 45 w 70"/>
                <a:gd name="T49" fmla="*/ 35 h 101"/>
                <a:gd name="T50" fmla="*/ 47 w 70"/>
                <a:gd name="T51" fmla="*/ 28 h 101"/>
                <a:gd name="T52" fmla="*/ 46 w 70"/>
                <a:gd name="T53" fmla="*/ 23 h 101"/>
                <a:gd name="T54" fmla="*/ 44 w 70"/>
                <a:gd name="T55" fmla="*/ 19 h 101"/>
                <a:gd name="T56" fmla="*/ 39 w 70"/>
                <a:gd name="T57" fmla="*/ 16 h 101"/>
                <a:gd name="T58" fmla="*/ 31 w 70"/>
                <a:gd name="T59" fmla="*/ 15 h 101"/>
                <a:gd name="T60" fmla="*/ 34 w 70"/>
                <a:gd name="T61" fmla="*/ 0 h 101"/>
                <a:gd name="T62" fmla="*/ 48 w 70"/>
                <a:gd name="T63" fmla="*/ 1 h 101"/>
                <a:gd name="T64" fmla="*/ 59 w 70"/>
                <a:gd name="T65" fmla="*/ 6 h 101"/>
                <a:gd name="T66" fmla="*/ 65 w 70"/>
                <a:gd name="T67" fmla="*/ 14 h 101"/>
                <a:gd name="T68" fmla="*/ 68 w 70"/>
                <a:gd name="T69" fmla="*/ 25 h 101"/>
                <a:gd name="T70" fmla="*/ 66 w 70"/>
                <a:gd name="T71" fmla="*/ 34 h 101"/>
                <a:gd name="T72" fmla="*/ 60 w 70"/>
                <a:gd name="T73" fmla="*/ 42 h 101"/>
                <a:gd name="T74" fmla="*/ 52 w 70"/>
                <a:gd name="T75" fmla="*/ 47 h 101"/>
                <a:gd name="T76" fmla="*/ 52 w 70"/>
                <a:gd name="T77" fmla="*/ 47 h 101"/>
                <a:gd name="T78" fmla="*/ 60 w 70"/>
                <a:gd name="T79" fmla="*/ 51 h 101"/>
                <a:gd name="T80" fmla="*/ 65 w 70"/>
                <a:gd name="T81" fmla="*/ 56 h 101"/>
                <a:gd name="T82" fmla="*/ 68 w 70"/>
                <a:gd name="T83" fmla="*/ 62 h 101"/>
                <a:gd name="T84" fmla="*/ 70 w 70"/>
                <a:gd name="T85" fmla="*/ 70 h 101"/>
                <a:gd name="T86" fmla="*/ 69 w 70"/>
                <a:gd name="T87" fmla="*/ 77 h 101"/>
                <a:gd name="T88" fmla="*/ 66 w 70"/>
                <a:gd name="T89" fmla="*/ 85 h 101"/>
                <a:gd name="T90" fmla="*/ 61 w 70"/>
                <a:gd name="T91" fmla="*/ 91 h 101"/>
                <a:gd name="T92" fmla="*/ 53 w 70"/>
                <a:gd name="T93" fmla="*/ 96 h 101"/>
                <a:gd name="T94" fmla="*/ 43 w 70"/>
                <a:gd name="T95" fmla="*/ 100 h 101"/>
                <a:gd name="T96" fmla="*/ 29 w 70"/>
                <a:gd name="T97" fmla="*/ 101 h 101"/>
                <a:gd name="T98" fmla="*/ 17 w 70"/>
                <a:gd name="T99" fmla="*/ 101 h 101"/>
                <a:gd name="T100" fmla="*/ 0 w 70"/>
                <a:gd name="T101" fmla="*/ 101 h 101"/>
                <a:gd name="T102" fmla="*/ 0 w 70"/>
                <a:gd name="T103" fmla="*/ 0 h 101"/>
                <a:gd name="T104" fmla="*/ 16 w 70"/>
                <a:gd name="T105" fmla="*/ 0 h 101"/>
                <a:gd name="T106" fmla="*/ 34 w 70"/>
                <a:gd name="T10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0" h="101">
                  <a:moveTo>
                    <a:pt x="28" y="56"/>
                  </a:moveTo>
                  <a:lnTo>
                    <a:pt x="26" y="56"/>
                  </a:lnTo>
                  <a:lnTo>
                    <a:pt x="24" y="56"/>
                  </a:lnTo>
                  <a:lnTo>
                    <a:pt x="22" y="57"/>
                  </a:lnTo>
                  <a:lnTo>
                    <a:pt x="20" y="57"/>
                  </a:lnTo>
                  <a:lnTo>
                    <a:pt x="20" y="85"/>
                  </a:lnTo>
                  <a:lnTo>
                    <a:pt x="22" y="85"/>
                  </a:lnTo>
                  <a:lnTo>
                    <a:pt x="26" y="85"/>
                  </a:lnTo>
                  <a:lnTo>
                    <a:pt x="30" y="85"/>
                  </a:lnTo>
                  <a:lnTo>
                    <a:pt x="38" y="84"/>
                  </a:lnTo>
                  <a:lnTo>
                    <a:pt x="44" y="81"/>
                  </a:lnTo>
                  <a:lnTo>
                    <a:pt x="48" y="77"/>
                  </a:lnTo>
                  <a:lnTo>
                    <a:pt x="49" y="70"/>
                  </a:lnTo>
                  <a:lnTo>
                    <a:pt x="47" y="64"/>
                  </a:lnTo>
                  <a:lnTo>
                    <a:pt x="43" y="60"/>
                  </a:lnTo>
                  <a:lnTo>
                    <a:pt x="37" y="57"/>
                  </a:lnTo>
                  <a:lnTo>
                    <a:pt x="28" y="56"/>
                  </a:lnTo>
                  <a:close/>
                  <a:moveTo>
                    <a:pt x="31" y="15"/>
                  </a:moveTo>
                  <a:lnTo>
                    <a:pt x="25" y="15"/>
                  </a:lnTo>
                  <a:lnTo>
                    <a:pt x="20" y="16"/>
                  </a:lnTo>
                  <a:lnTo>
                    <a:pt x="20" y="42"/>
                  </a:lnTo>
                  <a:lnTo>
                    <a:pt x="23" y="42"/>
                  </a:lnTo>
                  <a:lnTo>
                    <a:pt x="27" y="42"/>
                  </a:lnTo>
                  <a:lnTo>
                    <a:pt x="38" y="40"/>
                  </a:lnTo>
                  <a:lnTo>
                    <a:pt x="45" y="35"/>
                  </a:lnTo>
                  <a:lnTo>
                    <a:pt x="47" y="28"/>
                  </a:lnTo>
                  <a:lnTo>
                    <a:pt x="46" y="23"/>
                  </a:lnTo>
                  <a:lnTo>
                    <a:pt x="44" y="19"/>
                  </a:lnTo>
                  <a:lnTo>
                    <a:pt x="39" y="16"/>
                  </a:lnTo>
                  <a:lnTo>
                    <a:pt x="31" y="15"/>
                  </a:lnTo>
                  <a:close/>
                  <a:moveTo>
                    <a:pt x="34" y="0"/>
                  </a:moveTo>
                  <a:lnTo>
                    <a:pt x="48" y="1"/>
                  </a:lnTo>
                  <a:lnTo>
                    <a:pt x="59" y="6"/>
                  </a:lnTo>
                  <a:lnTo>
                    <a:pt x="65" y="14"/>
                  </a:lnTo>
                  <a:lnTo>
                    <a:pt x="68" y="25"/>
                  </a:lnTo>
                  <a:lnTo>
                    <a:pt x="66" y="34"/>
                  </a:lnTo>
                  <a:lnTo>
                    <a:pt x="60" y="42"/>
                  </a:lnTo>
                  <a:lnTo>
                    <a:pt x="52" y="47"/>
                  </a:lnTo>
                  <a:lnTo>
                    <a:pt x="52" y="47"/>
                  </a:lnTo>
                  <a:lnTo>
                    <a:pt x="60" y="51"/>
                  </a:lnTo>
                  <a:lnTo>
                    <a:pt x="65" y="56"/>
                  </a:lnTo>
                  <a:lnTo>
                    <a:pt x="68" y="62"/>
                  </a:lnTo>
                  <a:lnTo>
                    <a:pt x="70" y="70"/>
                  </a:lnTo>
                  <a:lnTo>
                    <a:pt x="69" y="77"/>
                  </a:lnTo>
                  <a:lnTo>
                    <a:pt x="66" y="85"/>
                  </a:lnTo>
                  <a:lnTo>
                    <a:pt x="61" y="91"/>
                  </a:lnTo>
                  <a:lnTo>
                    <a:pt x="53" y="96"/>
                  </a:lnTo>
                  <a:lnTo>
                    <a:pt x="43" y="100"/>
                  </a:lnTo>
                  <a:lnTo>
                    <a:pt x="29" y="101"/>
                  </a:lnTo>
                  <a:lnTo>
                    <a:pt x="17" y="101"/>
                  </a:lnTo>
                  <a:lnTo>
                    <a:pt x="0" y="101"/>
                  </a:lnTo>
                  <a:lnTo>
                    <a:pt x="0" y="0"/>
                  </a:lnTo>
                  <a:lnTo>
                    <a:pt x="16" y="0"/>
                  </a:lnTo>
                  <a:lnTo>
                    <a:pt x="34"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27"/>
            <p:cNvSpPr>
              <a:spLocks noEditPoints="1"/>
            </p:cNvSpPr>
            <p:nvPr userDrawn="1"/>
          </p:nvSpPr>
          <p:spPr bwMode="auto">
            <a:xfrm>
              <a:off x="1594" y="1077"/>
              <a:ext cx="31" cy="34"/>
            </a:xfrm>
            <a:custGeom>
              <a:avLst/>
              <a:gdLst>
                <a:gd name="T0" fmla="*/ 47 w 94"/>
                <a:gd name="T1" fmla="*/ 17 h 104"/>
                <a:gd name="T2" fmla="*/ 39 w 94"/>
                <a:gd name="T3" fmla="*/ 18 h 104"/>
                <a:gd name="T4" fmla="*/ 32 w 94"/>
                <a:gd name="T5" fmla="*/ 22 h 104"/>
                <a:gd name="T6" fmla="*/ 26 w 94"/>
                <a:gd name="T7" fmla="*/ 29 h 104"/>
                <a:gd name="T8" fmla="*/ 22 w 94"/>
                <a:gd name="T9" fmla="*/ 39 h 104"/>
                <a:gd name="T10" fmla="*/ 20 w 94"/>
                <a:gd name="T11" fmla="*/ 51 h 104"/>
                <a:gd name="T12" fmla="*/ 21 w 94"/>
                <a:gd name="T13" fmla="*/ 63 h 104"/>
                <a:gd name="T14" fmla="*/ 25 w 94"/>
                <a:gd name="T15" fmla="*/ 72 h 104"/>
                <a:gd name="T16" fmla="*/ 30 w 94"/>
                <a:gd name="T17" fmla="*/ 80 h 104"/>
                <a:gd name="T18" fmla="*/ 37 w 94"/>
                <a:gd name="T19" fmla="*/ 84 h 104"/>
                <a:gd name="T20" fmla="*/ 47 w 94"/>
                <a:gd name="T21" fmla="*/ 86 h 104"/>
                <a:gd name="T22" fmla="*/ 54 w 94"/>
                <a:gd name="T23" fmla="*/ 85 h 104"/>
                <a:gd name="T24" fmla="*/ 62 w 94"/>
                <a:gd name="T25" fmla="*/ 81 h 104"/>
                <a:gd name="T26" fmla="*/ 68 w 94"/>
                <a:gd name="T27" fmla="*/ 74 h 104"/>
                <a:gd name="T28" fmla="*/ 72 w 94"/>
                <a:gd name="T29" fmla="*/ 65 h 104"/>
                <a:gd name="T30" fmla="*/ 74 w 94"/>
                <a:gd name="T31" fmla="*/ 52 h 104"/>
                <a:gd name="T32" fmla="*/ 72 w 94"/>
                <a:gd name="T33" fmla="*/ 37 h 104"/>
                <a:gd name="T34" fmla="*/ 67 w 94"/>
                <a:gd name="T35" fmla="*/ 26 h 104"/>
                <a:gd name="T36" fmla="*/ 58 w 94"/>
                <a:gd name="T37" fmla="*/ 19 h 104"/>
                <a:gd name="T38" fmla="*/ 47 w 94"/>
                <a:gd name="T39" fmla="*/ 17 h 104"/>
                <a:gd name="T40" fmla="*/ 49 w 94"/>
                <a:gd name="T41" fmla="*/ 0 h 104"/>
                <a:gd name="T42" fmla="*/ 61 w 94"/>
                <a:gd name="T43" fmla="*/ 1 h 104"/>
                <a:gd name="T44" fmla="*/ 72 w 94"/>
                <a:gd name="T45" fmla="*/ 5 h 104"/>
                <a:gd name="T46" fmla="*/ 81 w 94"/>
                <a:gd name="T47" fmla="*/ 12 h 104"/>
                <a:gd name="T48" fmla="*/ 88 w 94"/>
                <a:gd name="T49" fmla="*/ 22 h 104"/>
                <a:gd name="T50" fmla="*/ 93 w 94"/>
                <a:gd name="T51" fmla="*/ 34 h 104"/>
                <a:gd name="T52" fmla="*/ 94 w 94"/>
                <a:gd name="T53" fmla="*/ 50 h 104"/>
                <a:gd name="T54" fmla="*/ 92 w 94"/>
                <a:gd name="T55" fmla="*/ 66 h 104"/>
                <a:gd name="T56" fmla="*/ 88 w 94"/>
                <a:gd name="T57" fmla="*/ 79 h 104"/>
                <a:gd name="T58" fmla="*/ 80 w 94"/>
                <a:gd name="T59" fmla="*/ 89 h 104"/>
                <a:gd name="T60" fmla="*/ 70 w 94"/>
                <a:gd name="T61" fmla="*/ 97 h 104"/>
                <a:gd name="T62" fmla="*/ 58 w 94"/>
                <a:gd name="T63" fmla="*/ 102 h 104"/>
                <a:gd name="T64" fmla="*/ 45 w 94"/>
                <a:gd name="T65" fmla="*/ 104 h 104"/>
                <a:gd name="T66" fmla="*/ 31 w 94"/>
                <a:gd name="T67" fmla="*/ 102 h 104"/>
                <a:gd name="T68" fmla="*/ 20 w 94"/>
                <a:gd name="T69" fmla="*/ 97 h 104"/>
                <a:gd name="T70" fmla="*/ 11 w 94"/>
                <a:gd name="T71" fmla="*/ 90 h 104"/>
                <a:gd name="T72" fmla="*/ 5 w 94"/>
                <a:gd name="T73" fmla="*/ 80 h 104"/>
                <a:gd name="T74" fmla="*/ 1 w 94"/>
                <a:gd name="T75" fmla="*/ 67 h 104"/>
                <a:gd name="T76" fmla="*/ 0 w 94"/>
                <a:gd name="T77" fmla="*/ 53 h 104"/>
                <a:gd name="T78" fmla="*/ 2 w 94"/>
                <a:gd name="T79" fmla="*/ 37 h 104"/>
                <a:gd name="T80" fmla="*/ 7 w 94"/>
                <a:gd name="T81" fmla="*/ 24 h 104"/>
                <a:gd name="T82" fmla="*/ 14 w 94"/>
                <a:gd name="T83" fmla="*/ 14 h 104"/>
                <a:gd name="T84" fmla="*/ 24 w 94"/>
                <a:gd name="T85" fmla="*/ 6 h 104"/>
                <a:gd name="T86" fmla="*/ 36 w 94"/>
                <a:gd name="T87" fmla="*/ 1 h 104"/>
                <a:gd name="T88" fmla="*/ 49 w 94"/>
                <a:gd name="T8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4" h="104">
                  <a:moveTo>
                    <a:pt x="47" y="17"/>
                  </a:moveTo>
                  <a:lnTo>
                    <a:pt x="39" y="18"/>
                  </a:lnTo>
                  <a:lnTo>
                    <a:pt x="32" y="22"/>
                  </a:lnTo>
                  <a:lnTo>
                    <a:pt x="26" y="29"/>
                  </a:lnTo>
                  <a:lnTo>
                    <a:pt x="22" y="39"/>
                  </a:lnTo>
                  <a:lnTo>
                    <a:pt x="20" y="51"/>
                  </a:lnTo>
                  <a:lnTo>
                    <a:pt x="21" y="63"/>
                  </a:lnTo>
                  <a:lnTo>
                    <a:pt x="25" y="72"/>
                  </a:lnTo>
                  <a:lnTo>
                    <a:pt x="30" y="80"/>
                  </a:lnTo>
                  <a:lnTo>
                    <a:pt x="37" y="84"/>
                  </a:lnTo>
                  <a:lnTo>
                    <a:pt x="47" y="86"/>
                  </a:lnTo>
                  <a:lnTo>
                    <a:pt x="54" y="85"/>
                  </a:lnTo>
                  <a:lnTo>
                    <a:pt x="62" y="81"/>
                  </a:lnTo>
                  <a:lnTo>
                    <a:pt x="68" y="74"/>
                  </a:lnTo>
                  <a:lnTo>
                    <a:pt x="72" y="65"/>
                  </a:lnTo>
                  <a:lnTo>
                    <a:pt x="74" y="52"/>
                  </a:lnTo>
                  <a:lnTo>
                    <a:pt x="72" y="37"/>
                  </a:lnTo>
                  <a:lnTo>
                    <a:pt x="67" y="26"/>
                  </a:lnTo>
                  <a:lnTo>
                    <a:pt x="58" y="19"/>
                  </a:lnTo>
                  <a:lnTo>
                    <a:pt x="47" y="17"/>
                  </a:lnTo>
                  <a:close/>
                  <a:moveTo>
                    <a:pt x="49" y="0"/>
                  </a:moveTo>
                  <a:lnTo>
                    <a:pt x="61" y="1"/>
                  </a:lnTo>
                  <a:lnTo>
                    <a:pt x="72" y="5"/>
                  </a:lnTo>
                  <a:lnTo>
                    <a:pt x="81" y="12"/>
                  </a:lnTo>
                  <a:lnTo>
                    <a:pt x="88" y="22"/>
                  </a:lnTo>
                  <a:lnTo>
                    <a:pt x="93" y="34"/>
                  </a:lnTo>
                  <a:lnTo>
                    <a:pt x="94" y="50"/>
                  </a:lnTo>
                  <a:lnTo>
                    <a:pt x="92" y="66"/>
                  </a:lnTo>
                  <a:lnTo>
                    <a:pt x="88" y="79"/>
                  </a:lnTo>
                  <a:lnTo>
                    <a:pt x="80" y="89"/>
                  </a:lnTo>
                  <a:lnTo>
                    <a:pt x="70" y="97"/>
                  </a:lnTo>
                  <a:lnTo>
                    <a:pt x="58" y="102"/>
                  </a:lnTo>
                  <a:lnTo>
                    <a:pt x="45" y="104"/>
                  </a:lnTo>
                  <a:lnTo>
                    <a:pt x="31" y="102"/>
                  </a:lnTo>
                  <a:lnTo>
                    <a:pt x="20" y="97"/>
                  </a:lnTo>
                  <a:lnTo>
                    <a:pt x="11" y="90"/>
                  </a:lnTo>
                  <a:lnTo>
                    <a:pt x="5" y="80"/>
                  </a:lnTo>
                  <a:lnTo>
                    <a:pt x="1" y="67"/>
                  </a:lnTo>
                  <a:lnTo>
                    <a:pt x="0" y="53"/>
                  </a:lnTo>
                  <a:lnTo>
                    <a:pt x="2" y="37"/>
                  </a:lnTo>
                  <a:lnTo>
                    <a:pt x="7" y="24"/>
                  </a:lnTo>
                  <a:lnTo>
                    <a:pt x="14" y="14"/>
                  </a:lnTo>
                  <a:lnTo>
                    <a:pt x="24" y="6"/>
                  </a:lnTo>
                  <a:lnTo>
                    <a:pt x="36" y="1"/>
                  </a:lnTo>
                  <a:lnTo>
                    <a:pt x="4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28"/>
            <p:cNvSpPr>
              <a:spLocks noEditPoints="1"/>
            </p:cNvSpPr>
            <p:nvPr userDrawn="1"/>
          </p:nvSpPr>
          <p:spPr bwMode="auto">
            <a:xfrm>
              <a:off x="1633" y="1077"/>
              <a:ext cx="24" cy="34"/>
            </a:xfrm>
            <a:custGeom>
              <a:avLst/>
              <a:gdLst>
                <a:gd name="T0" fmla="*/ 26 w 71"/>
                <a:gd name="T1" fmla="*/ 15 h 101"/>
                <a:gd name="T2" fmla="*/ 22 w 71"/>
                <a:gd name="T3" fmla="*/ 16 h 101"/>
                <a:gd name="T4" fmla="*/ 19 w 71"/>
                <a:gd name="T5" fmla="*/ 16 h 101"/>
                <a:gd name="T6" fmla="*/ 19 w 71"/>
                <a:gd name="T7" fmla="*/ 45 h 101"/>
                <a:gd name="T8" fmla="*/ 20 w 71"/>
                <a:gd name="T9" fmla="*/ 45 h 101"/>
                <a:gd name="T10" fmla="*/ 23 w 71"/>
                <a:gd name="T11" fmla="*/ 45 h 101"/>
                <a:gd name="T12" fmla="*/ 26 w 71"/>
                <a:gd name="T13" fmla="*/ 45 h 101"/>
                <a:gd name="T14" fmla="*/ 36 w 71"/>
                <a:gd name="T15" fmla="*/ 43 h 101"/>
                <a:gd name="T16" fmla="*/ 42 w 71"/>
                <a:gd name="T17" fmla="*/ 38 h 101"/>
                <a:gd name="T18" fmla="*/ 44 w 71"/>
                <a:gd name="T19" fmla="*/ 30 h 101"/>
                <a:gd name="T20" fmla="*/ 42 w 71"/>
                <a:gd name="T21" fmla="*/ 22 h 101"/>
                <a:gd name="T22" fmla="*/ 36 w 71"/>
                <a:gd name="T23" fmla="*/ 17 h 101"/>
                <a:gd name="T24" fmla="*/ 26 w 71"/>
                <a:gd name="T25" fmla="*/ 15 h 101"/>
                <a:gd name="T26" fmla="*/ 28 w 71"/>
                <a:gd name="T27" fmla="*/ 0 h 101"/>
                <a:gd name="T28" fmla="*/ 40 w 71"/>
                <a:gd name="T29" fmla="*/ 1 h 101"/>
                <a:gd name="T30" fmla="*/ 51 w 71"/>
                <a:gd name="T31" fmla="*/ 4 h 101"/>
                <a:gd name="T32" fmla="*/ 58 w 71"/>
                <a:gd name="T33" fmla="*/ 9 h 101"/>
                <a:gd name="T34" fmla="*/ 63 w 71"/>
                <a:gd name="T35" fmla="*/ 17 h 101"/>
                <a:gd name="T36" fmla="*/ 64 w 71"/>
                <a:gd name="T37" fmla="*/ 28 h 101"/>
                <a:gd name="T38" fmla="*/ 63 w 71"/>
                <a:gd name="T39" fmla="*/ 38 h 101"/>
                <a:gd name="T40" fmla="*/ 57 w 71"/>
                <a:gd name="T41" fmla="*/ 47 h 101"/>
                <a:gd name="T42" fmla="*/ 49 w 71"/>
                <a:gd name="T43" fmla="*/ 53 h 101"/>
                <a:gd name="T44" fmla="*/ 39 w 71"/>
                <a:gd name="T45" fmla="*/ 56 h 101"/>
                <a:gd name="T46" fmla="*/ 43 w 71"/>
                <a:gd name="T47" fmla="*/ 62 h 101"/>
                <a:gd name="T48" fmla="*/ 47 w 71"/>
                <a:gd name="T49" fmla="*/ 67 h 101"/>
                <a:gd name="T50" fmla="*/ 71 w 71"/>
                <a:gd name="T51" fmla="*/ 101 h 101"/>
                <a:gd name="T52" fmla="*/ 47 w 71"/>
                <a:gd name="T53" fmla="*/ 101 h 101"/>
                <a:gd name="T54" fmla="*/ 19 w 71"/>
                <a:gd name="T55" fmla="*/ 59 h 101"/>
                <a:gd name="T56" fmla="*/ 19 w 71"/>
                <a:gd name="T57" fmla="*/ 59 h 101"/>
                <a:gd name="T58" fmla="*/ 19 w 71"/>
                <a:gd name="T59" fmla="*/ 101 h 101"/>
                <a:gd name="T60" fmla="*/ 0 w 71"/>
                <a:gd name="T61" fmla="*/ 101 h 101"/>
                <a:gd name="T62" fmla="*/ 0 w 71"/>
                <a:gd name="T63" fmla="*/ 0 h 101"/>
                <a:gd name="T64" fmla="*/ 12 w 71"/>
                <a:gd name="T65" fmla="*/ 0 h 101"/>
                <a:gd name="T66" fmla="*/ 28 w 71"/>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 h="101">
                  <a:moveTo>
                    <a:pt x="26" y="15"/>
                  </a:moveTo>
                  <a:lnTo>
                    <a:pt x="22" y="16"/>
                  </a:lnTo>
                  <a:lnTo>
                    <a:pt x="19" y="16"/>
                  </a:lnTo>
                  <a:lnTo>
                    <a:pt x="19" y="45"/>
                  </a:lnTo>
                  <a:lnTo>
                    <a:pt x="20" y="45"/>
                  </a:lnTo>
                  <a:lnTo>
                    <a:pt x="23" y="45"/>
                  </a:lnTo>
                  <a:lnTo>
                    <a:pt x="26" y="45"/>
                  </a:lnTo>
                  <a:lnTo>
                    <a:pt x="36" y="43"/>
                  </a:lnTo>
                  <a:lnTo>
                    <a:pt x="42" y="38"/>
                  </a:lnTo>
                  <a:lnTo>
                    <a:pt x="44" y="30"/>
                  </a:lnTo>
                  <a:lnTo>
                    <a:pt x="42" y="22"/>
                  </a:lnTo>
                  <a:lnTo>
                    <a:pt x="36" y="17"/>
                  </a:lnTo>
                  <a:lnTo>
                    <a:pt x="26" y="15"/>
                  </a:lnTo>
                  <a:close/>
                  <a:moveTo>
                    <a:pt x="28" y="0"/>
                  </a:moveTo>
                  <a:lnTo>
                    <a:pt x="40" y="1"/>
                  </a:lnTo>
                  <a:lnTo>
                    <a:pt x="51" y="4"/>
                  </a:lnTo>
                  <a:lnTo>
                    <a:pt x="58" y="9"/>
                  </a:lnTo>
                  <a:lnTo>
                    <a:pt x="63" y="17"/>
                  </a:lnTo>
                  <a:lnTo>
                    <a:pt x="64" y="28"/>
                  </a:lnTo>
                  <a:lnTo>
                    <a:pt x="63" y="38"/>
                  </a:lnTo>
                  <a:lnTo>
                    <a:pt x="57" y="47"/>
                  </a:lnTo>
                  <a:lnTo>
                    <a:pt x="49" y="53"/>
                  </a:lnTo>
                  <a:lnTo>
                    <a:pt x="39" y="56"/>
                  </a:lnTo>
                  <a:lnTo>
                    <a:pt x="43" y="62"/>
                  </a:lnTo>
                  <a:lnTo>
                    <a:pt x="47" y="67"/>
                  </a:lnTo>
                  <a:lnTo>
                    <a:pt x="71" y="101"/>
                  </a:lnTo>
                  <a:lnTo>
                    <a:pt x="47" y="101"/>
                  </a:lnTo>
                  <a:lnTo>
                    <a:pt x="19" y="59"/>
                  </a:lnTo>
                  <a:lnTo>
                    <a:pt x="19" y="59"/>
                  </a:lnTo>
                  <a:lnTo>
                    <a:pt x="19" y="101"/>
                  </a:lnTo>
                  <a:lnTo>
                    <a:pt x="0" y="101"/>
                  </a:lnTo>
                  <a:lnTo>
                    <a:pt x="0" y="0"/>
                  </a:lnTo>
                  <a:lnTo>
                    <a:pt x="12" y="0"/>
                  </a:lnTo>
                  <a:lnTo>
                    <a:pt x="2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9"/>
            <p:cNvSpPr>
              <a:spLocks noEditPoints="1"/>
            </p:cNvSpPr>
            <p:nvPr userDrawn="1"/>
          </p:nvSpPr>
          <p:spPr bwMode="auto">
            <a:xfrm>
              <a:off x="1722" y="1077"/>
              <a:ext cx="31" cy="34"/>
            </a:xfrm>
            <a:custGeom>
              <a:avLst/>
              <a:gdLst>
                <a:gd name="T0" fmla="*/ 47 w 95"/>
                <a:gd name="T1" fmla="*/ 17 h 104"/>
                <a:gd name="T2" fmla="*/ 39 w 95"/>
                <a:gd name="T3" fmla="*/ 18 h 104"/>
                <a:gd name="T4" fmla="*/ 32 w 95"/>
                <a:gd name="T5" fmla="*/ 22 h 104"/>
                <a:gd name="T6" fmla="*/ 26 w 95"/>
                <a:gd name="T7" fmla="*/ 29 h 104"/>
                <a:gd name="T8" fmla="*/ 22 w 95"/>
                <a:gd name="T9" fmla="*/ 39 h 104"/>
                <a:gd name="T10" fmla="*/ 21 w 95"/>
                <a:gd name="T11" fmla="*/ 51 h 104"/>
                <a:gd name="T12" fmla="*/ 22 w 95"/>
                <a:gd name="T13" fmla="*/ 63 h 104"/>
                <a:gd name="T14" fmla="*/ 25 w 95"/>
                <a:gd name="T15" fmla="*/ 72 h 104"/>
                <a:gd name="T16" fmla="*/ 30 w 95"/>
                <a:gd name="T17" fmla="*/ 80 h 104"/>
                <a:gd name="T18" fmla="*/ 38 w 95"/>
                <a:gd name="T19" fmla="*/ 84 h 104"/>
                <a:gd name="T20" fmla="*/ 47 w 95"/>
                <a:gd name="T21" fmla="*/ 86 h 104"/>
                <a:gd name="T22" fmla="*/ 55 w 95"/>
                <a:gd name="T23" fmla="*/ 85 h 104"/>
                <a:gd name="T24" fmla="*/ 62 w 95"/>
                <a:gd name="T25" fmla="*/ 81 h 104"/>
                <a:gd name="T26" fmla="*/ 68 w 95"/>
                <a:gd name="T27" fmla="*/ 74 h 104"/>
                <a:gd name="T28" fmla="*/ 73 w 95"/>
                <a:gd name="T29" fmla="*/ 65 h 104"/>
                <a:gd name="T30" fmla="*/ 74 w 95"/>
                <a:gd name="T31" fmla="*/ 52 h 104"/>
                <a:gd name="T32" fmla="*/ 72 w 95"/>
                <a:gd name="T33" fmla="*/ 37 h 104"/>
                <a:gd name="T34" fmla="*/ 67 w 95"/>
                <a:gd name="T35" fmla="*/ 26 h 104"/>
                <a:gd name="T36" fmla="*/ 59 w 95"/>
                <a:gd name="T37" fmla="*/ 19 h 104"/>
                <a:gd name="T38" fmla="*/ 47 w 95"/>
                <a:gd name="T39" fmla="*/ 17 h 104"/>
                <a:gd name="T40" fmla="*/ 49 w 95"/>
                <a:gd name="T41" fmla="*/ 0 h 104"/>
                <a:gd name="T42" fmla="*/ 62 w 95"/>
                <a:gd name="T43" fmla="*/ 1 h 104"/>
                <a:gd name="T44" fmla="*/ 73 w 95"/>
                <a:gd name="T45" fmla="*/ 5 h 104"/>
                <a:gd name="T46" fmla="*/ 82 w 95"/>
                <a:gd name="T47" fmla="*/ 12 h 104"/>
                <a:gd name="T48" fmla="*/ 89 w 95"/>
                <a:gd name="T49" fmla="*/ 22 h 104"/>
                <a:gd name="T50" fmla="*/ 93 w 95"/>
                <a:gd name="T51" fmla="*/ 34 h 104"/>
                <a:gd name="T52" fmla="*/ 95 w 95"/>
                <a:gd name="T53" fmla="*/ 50 h 104"/>
                <a:gd name="T54" fmla="*/ 93 w 95"/>
                <a:gd name="T55" fmla="*/ 66 h 104"/>
                <a:gd name="T56" fmla="*/ 88 w 95"/>
                <a:gd name="T57" fmla="*/ 79 h 104"/>
                <a:gd name="T58" fmla="*/ 80 w 95"/>
                <a:gd name="T59" fmla="*/ 89 h 104"/>
                <a:gd name="T60" fmla="*/ 70 w 95"/>
                <a:gd name="T61" fmla="*/ 97 h 104"/>
                <a:gd name="T62" fmla="*/ 59 w 95"/>
                <a:gd name="T63" fmla="*/ 102 h 104"/>
                <a:gd name="T64" fmla="*/ 46 w 95"/>
                <a:gd name="T65" fmla="*/ 104 h 104"/>
                <a:gd name="T66" fmla="*/ 32 w 95"/>
                <a:gd name="T67" fmla="*/ 102 h 104"/>
                <a:gd name="T68" fmla="*/ 20 w 95"/>
                <a:gd name="T69" fmla="*/ 97 h 104"/>
                <a:gd name="T70" fmla="*/ 12 w 95"/>
                <a:gd name="T71" fmla="*/ 90 h 104"/>
                <a:gd name="T72" fmla="*/ 5 w 95"/>
                <a:gd name="T73" fmla="*/ 80 h 104"/>
                <a:gd name="T74" fmla="*/ 2 w 95"/>
                <a:gd name="T75" fmla="*/ 67 h 104"/>
                <a:gd name="T76" fmla="*/ 0 w 95"/>
                <a:gd name="T77" fmla="*/ 53 h 104"/>
                <a:gd name="T78" fmla="*/ 2 w 95"/>
                <a:gd name="T79" fmla="*/ 37 h 104"/>
                <a:gd name="T80" fmla="*/ 7 w 95"/>
                <a:gd name="T81" fmla="*/ 24 h 104"/>
                <a:gd name="T82" fmla="*/ 15 w 95"/>
                <a:gd name="T83" fmla="*/ 14 h 104"/>
                <a:gd name="T84" fmla="*/ 25 w 95"/>
                <a:gd name="T85" fmla="*/ 6 h 104"/>
                <a:gd name="T86" fmla="*/ 36 w 95"/>
                <a:gd name="T87" fmla="*/ 1 h 104"/>
                <a:gd name="T88" fmla="*/ 49 w 95"/>
                <a:gd name="T8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5" h="104">
                  <a:moveTo>
                    <a:pt x="47" y="17"/>
                  </a:moveTo>
                  <a:lnTo>
                    <a:pt x="39" y="18"/>
                  </a:lnTo>
                  <a:lnTo>
                    <a:pt x="32" y="22"/>
                  </a:lnTo>
                  <a:lnTo>
                    <a:pt x="26" y="29"/>
                  </a:lnTo>
                  <a:lnTo>
                    <a:pt x="22" y="39"/>
                  </a:lnTo>
                  <a:lnTo>
                    <a:pt x="21" y="51"/>
                  </a:lnTo>
                  <a:lnTo>
                    <a:pt x="22" y="63"/>
                  </a:lnTo>
                  <a:lnTo>
                    <a:pt x="25" y="72"/>
                  </a:lnTo>
                  <a:lnTo>
                    <a:pt x="30" y="80"/>
                  </a:lnTo>
                  <a:lnTo>
                    <a:pt x="38" y="84"/>
                  </a:lnTo>
                  <a:lnTo>
                    <a:pt x="47" y="86"/>
                  </a:lnTo>
                  <a:lnTo>
                    <a:pt x="55" y="85"/>
                  </a:lnTo>
                  <a:lnTo>
                    <a:pt x="62" y="81"/>
                  </a:lnTo>
                  <a:lnTo>
                    <a:pt x="68" y="74"/>
                  </a:lnTo>
                  <a:lnTo>
                    <a:pt x="73" y="65"/>
                  </a:lnTo>
                  <a:lnTo>
                    <a:pt x="74" y="52"/>
                  </a:lnTo>
                  <a:lnTo>
                    <a:pt x="72" y="37"/>
                  </a:lnTo>
                  <a:lnTo>
                    <a:pt x="67" y="26"/>
                  </a:lnTo>
                  <a:lnTo>
                    <a:pt x="59" y="19"/>
                  </a:lnTo>
                  <a:lnTo>
                    <a:pt x="47" y="17"/>
                  </a:lnTo>
                  <a:close/>
                  <a:moveTo>
                    <a:pt x="49" y="0"/>
                  </a:moveTo>
                  <a:lnTo>
                    <a:pt x="62" y="1"/>
                  </a:lnTo>
                  <a:lnTo>
                    <a:pt x="73" y="5"/>
                  </a:lnTo>
                  <a:lnTo>
                    <a:pt x="82" y="12"/>
                  </a:lnTo>
                  <a:lnTo>
                    <a:pt x="89" y="22"/>
                  </a:lnTo>
                  <a:lnTo>
                    <a:pt x="93" y="34"/>
                  </a:lnTo>
                  <a:lnTo>
                    <a:pt x="95" y="50"/>
                  </a:lnTo>
                  <a:lnTo>
                    <a:pt x="93" y="66"/>
                  </a:lnTo>
                  <a:lnTo>
                    <a:pt x="88" y="79"/>
                  </a:lnTo>
                  <a:lnTo>
                    <a:pt x="80" y="89"/>
                  </a:lnTo>
                  <a:lnTo>
                    <a:pt x="70" y="97"/>
                  </a:lnTo>
                  <a:lnTo>
                    <a:pt x="59" y="102"/>
                  </a:lnTo>
                  <a:lnTo>
                    <a:pt x="46" y="104"/>
                  </a:lnTo>
                  <a:lnTo>
                    <a:pt x="32" y="102"/>
                  </a:lnTo>
                  <a:lnTo>
                    <a:pt x="20" y="97"/>
                  </a:lnTo>
                  <a:lnTo>
                    <a:pt x="12" y="90"/>
                  </a:lnTo>
                  <a:lnTo>
                    <a:pt x="5" y="80"/>
                  </a:lnTo>
                  <a:lnTo>
                    <a:pt x="2" y="67"/>
                  </a:lnTo>
                  <a:lnTo>
                    <a:pt x="0" y="53"/>
                  </a:lnTo>
                  <a:lnTo>
                    <a:pt x="2" y="37"/>
                  </a:lnTo>
                  <a:lnTo>
                    <a:pt x="7" y="24"/>
                  </a:lnTo>
                  <a:lnTo>
                    <a:pt x="15" y="14"/>
                  </a:lnTo>
                  <a:lnTo>
                    <a:pt x="25" y="6"/>
                  </a:lnTo>
                  <a:lnTo>
                    <a:pt x="36" y="1"/>
                  </a:lnTo>
                  <a:lnTo>
                    <a:pt x="4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30"/>
            <p:cNvSpPr>
              <a:spLocks noEditPoints="1"/>
            </p:cNvSpPr>
            <p:nvPr userDrawn="1"/>
          </p:nvSpPr>
          <p:spPr bwMode="auto">
            <a:xfrm>
              <a:off x="1760" y="1077"/>
              <a:ext cx="24" cy="34"/>
            </a:xfrm>
            <a:custGeom>
              <a:avLst/>
              <a:gdLst>
                <a:gd name="T0" fmla="*/ 27 w 72"/>
                <a:gd name="T1" fmla="*/ 15 h 101"/>
                <a:gd name="T2" fmla="*/ 23 w 72"/>
                <a:gd name="T3" fmla="*/ 16 h 101"/>
                <a:gd name="T4" fmla="*/ 19 w 72"/>
                <a:gd name="T5" fmla="*/ 16 h 101"/>
                <a:gd name="T6" fmla="*/ 19 w 72"/>
                <a:gd name="T7" fmla="*/ 45 h 101"/>
                <a:gd name="T8" fmla="*/ 22 w 72"/>
                <a:gd name="T9" fmla="*/ 45 h 101"/>
                <a:gd name="T10" fmla="*/ 26 w 72"/>
                <a:gd name="T11" fmla="*/ 45 h 101"/>
                <a:gd name="T12" fmla="*/ 36 w 72"/>
                <a:gd name="T13" fmla="*/ 43 h 101"/>
                <a:gd name="T14" fmla="*/ 42 w 72"/>
                <a:gd name="T15" fmla="*/ 38 h 101"/>
                <a:gd name="T16" fmla="*/ 45 w 72"/>
                <a:gd name="T17" fmla="*/ 30 h 101"/>
                <a:gd name="T18" fmla="*/ 43 w 72"/>
                <a:gd name="T19" fmla="*/ 22 h 101"/>
                <a:gd name="T20" fmla="*/ 37 w 72"/>
                <a:gd name="T21" fmla="*/ 17 h 101"/>
                <a:gd name="T22" fmla="*/ 27 w 72"/>
                <a:gd name="T23" fmla="*/ 15 h 101"/>
                <a:gd name="T24" fmla="*/ 29 w 72"/>
                <a:gd name="T25" fmla="*/ 0 h 101"/>
                <a:gd name="T26" fmla="*/ 41 w 72"/>
                <a:gd name="T27" fmla="*/ 1 h 101"/>
                <a:gd name="T28" fmla="*/ 51 w 72"/>
                <a:gd name="T29" fmla="*/ 4 h 101"/>
                <a:gd name="T30" fmla="*/ 58 w 72"/>
                <a:gd name="T31" fmla="*/ 9 h 101"/>
                <a:gd name="T32" fmla="*/ 63 w 72"/>
                <a:gd name="T33" fmla="*/ 17 h 101"/>
                <a:gd name="T34" fmla="*/ 65 w 72"/>
                <a:gd name="T35" fmla="*/ 28 h 101"/>
                <a:gd name="T36" fmla="*/ 63 w 72"/>
                <a:gd name="T37" fmla="*/ 38 h 101"/>
                <a:gd name="T38" fmla="*/ 58 w 72"/>
                <a:gd name="T39" fmla="*/ 47 h 101"/>
                <a:gd name="T40" fmla="*/ 50 w 72"/>
                <a:gd name="T41" fmla="*/ 53 h 101"/>
                <a:gd name="T42" fmla="*/ 39 w 72"/>
                <a:gd name="T43" fmla="*/ 56 h 101"/>
                <a:gd name="T44" fmla="*/ 44 w 72"/>
                <a:gd name="T45" fmla="*/ 62 h 101"/>
                <a:gd name="T46" fmla="*/ 48 w 72"/>
                <a:gd name="T47" fmla="*/ 67 h 101"/>
                <a:gd name="T48" fmla="*/ 72 w 72"/>
                <a:gd name="T49" fmla="*/ 101 h 101"/>
                <a:gd name="T50" fmla="*/ 48 w 72"/>
                <a:gd name="T51" fmla="*/ 101 h 101"/>
                <a:gd name="T52" fmla="*/ 20 w 72"/>
                <a:gd name="T53" fmla="*/ 59 h 101"/>
                <a:gd name="T54" fmla="*/ 19 w 72"/>
                <a:gd name="T55" fmla="*/ 59 h 101"/>
                <a:gd name="T56" fmla="*/ 19 w 72"/>
                <a:gd name="T57" fmla="*/ 101 h 101"/>
                <a:gd name="T58" fmla="*/ 0 w 72"/>
                <a:gd name="T59" fmla="*/ 101 h 101"/>
                <a:gd name="T60" fmla="*/ 0 w 72"/>
                <a:gd name="T61" fmla="*/ 0 h 101"/>
                <a:gd name="T62" fmla="*/ 13 w 72"/>
                <a:gd name="T63" fmla="*/ 0 h 101"/>
                <a:gd name="T64" fmla="*/ 29 w 72"/>
                <a:gd name="T6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01">
                  <a:moveTo>
                    <a:pt x="27" y="15"/>
                  </a:moveTo>
                  <a:lnTo>
                    <a:pt x="23" y="16"/>
                  </a:lnTo>
                  <a:lnTo>
                    <a:pt x="19" y="16"/>
                  </a:lnTo>
                  <a:lnTo>
                    <a:pt x="19" y="45"/>
                  </a:lnTo>
                  <a:lnTo>
                    <a:pt x="22" y="45"/>
                  </a:lnTo>
                  <a:lnTo>
                    <a:pt x="26" y="45"/>
                  </a:lnTo>
                  <a:lnTo>
                    <a:pt x="36" y="43"/>
                  </a:lnTo>
                  <a:lnTo>
                    <a:pt x="42" y="38"/>
                  </a:lnTo>
                  <a:lnTo>
                    <a:pt x="45" y="30"/>
                  </a:lnTo>
                  <a:lnTo>
                    <a:pt x="43" y="22"/>
                  </a:lnTo>
                  <a:lnTo>
                    <a:pt x="37" y="17"/>
                  </a:lnTo>
                  <a:lnTo>
                    <a:pt x="27" y="15"/>
                  </a:lnTo>
                  <a:close/>
                  <a:moveTo>
                    <a:pt x="29" y="0"/>
                  </a:moveTo>
                  <a:lnTo>
                    <a:pt x="41" y="1"/>
                  </a:lnTo>
                  <a:lnTo>
                    <a:pt x="51" y="4"/>
                  </a:lnTo>
                  <a:lnTo>
                    <a:pt x="58" y="9"/>
                  </a:lnTo>
                  <a:lnTo>
                    <a:pt x="63" y="17"/>
                  </a:lnTo>
                  <a:lnTo>
                    <a:pt x="65" y="28"/>
                  </a:lnTo>
                  <a:lnTo>
                    <a:pt x="63" y="38"/>
                  </a:lnTo>
                  <a:lnTo>
                    <a:pt x="58" y="47"/>
                  </a:lnTo>
                  <a:lnTo>
                    <a:pt x="50" y="53"/>
                  </a:lnTo>
                  <a:lnTo>
                    <a:pt x="39" y="56"/>
                  </a:lnTo>
                  <a:lnTo>
                    <a:pt x="44" y="62"/>
                  </a:lnTo>
                  <a:lnTo>
                    <a:pt x="48" y="67"/>
                  </a:lnTo>
                  <a:lnTo>
                    <a:pt x="72" y="101"/>
                  </a:lnTo>
                  <a:lnTo>
                    <a:pt x="48" y="101"/>
                  </a:lnTo>
                  <a:lnTo>
                    <a:pt x="20" y="59"/>
                  </a:lnTo>
                  <a:lnTo>
                    <a:pt x="19" y="59"/>
                  </a:lnTo>
                  <a:lnTo>
                    <a:pt x="19" y="101"/>
                  </a:lnTo>
                  <a:lnTo>
                    <a:pt x="0" y="101"/>
                  </a:lnTo>
                  <a:lnTo>
                    <a:pt x="0" y="0"/>
                  </a:lnTo>
                  <a:lnTo>
                    <a:pt x="13" y="0"/>
                  </a:lnTo>
                  <a:lnTo>
                    <a:pt x="2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31"/>
            <p:cNvSpPr>
              <a:spLocks noEditPoints="1"/>
            </p:cNvSpPr>
            <p:nvPr userDrawn="1"/>
          </p:nvSpPr>
          <p:spPr bwMode="auto">
            <a:xfrm>
              <a:off x="1662" y="1077"/>
              <a:ext cx="30" cy="34"/>
            </a:xfrm>
            <a:custGeom>
              <a:avLst/>
              <a:gdLst>
                <a:gd name="T0" fmla="*/ 45 w 92"/>
                <a:gd name="T1" fmla="*/ 22 h 101"/>
                <a:gd name="T2" fmla="*/ 40 w 92"/>
                <a:gd name="T3" fmla="*/ 39 h 101"/>
                <a:gd name="T4" fmla="*/ 31 w 92"/>
                <a:gd name="T5" fmla="*/ 65 h 101"/>
                <a:gd name="T6" fmla="*/ 59 w 92"/>
                <a:gd name="T7" fmla="*/ 65 h 101"/>
                <a:gd name="T8" fmla="*/ 50 w 92"/>
                <a:gd name="T9" fmla="*/ 39 h 101"/>
                <a:gd name="T10" fmla="*/ 45 w 92"/>
                <a:gd name="T11" fmla="*/ 22 h 101"/>
                <a:gd name="T12" fmla="*/ 45 w 92"/>
                <a:gd name="T13" fmla="*/ 22 h 101"/>
                <a:gd name="T14" fmla="*/ 35 w 92"/>
                <a:gd name="T15" fmla="*/ 0 h 101"/>
                <a:gd name="T16" fmla="*/ 57 w 92"/>
                <a:gd name="T17" fmla="*/ 0 h 101"/>
                <a:gd name="T18" fmla="*/ 92 w 92"/>
                <a:gd name="T19" fmla="*/ 101 h 101"/>
                <a:gd name="T20" fmla="*/ 71 w 92"/>
                <a:gd name="T21" fmla="*/ 101 h 101"/>
                <a:gd name="T22" fmla="*/ 64 w 92"/>
                <a:gd name="T23" fmla="*/ 80 h 101"/>
                <a:gd name="T24" fmla="*/ 26 w 92"/>
                <a:gd name="T25" fmla="*/ 80 h 101"/>
                <a:gd name="T26" fmla="*/ 19 w 92"/>
                <a:gd name="T27" fmla="*/ 101 h 101"/>
                <a:gd name="T28" fmla="*/ 0 w 92"/>
                <a:gd name="T29" fmla="*/ 101 h 101"/>
                <a:gd name="T30" fmla="*/ 35 w 92"/>
                <a:gd name="T3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 h="101">
                  <a:moveTo>
                    <a:pt x="45" y="22"/>
                  </a:moveTo>
                  <a:lnTo>
                    <a:pt x="40" y="39"/>
                  </a:lnTo>
                  <a:lnTo>
                    <a:pt x="31" y="65"/>
                  </a:lnTo>
                  <a:lnTo>
                    <a:pt x="59" y="65"/>
                  </a:lnTo>
                  <a:lnTo>
                    <a:pt x="50" y="39"/>
                  </a:lnTo>
                  <a:lnTo>
                    <a:pt x="45" y="22"/>
                  </a:lnTo>
                  <a:lnTo>
                    <a:pt x="45" y="22"/>
                  </a:lnTo>
                  <a:close/>
                  <a:moveTo>
                    <a:pt x="35" y="0"/>
                  </a:moveTo>
                  <a:lnTo>
                    <a:pt x="57" y="0"/>
                  </a:lnTo>
                  <a:lnTo>
                    <a:pt x="92" y="101"/>
                  </a:lnTo>
                  <a:lnTo>
                    <a:pt x="71" y="101"/>
                  </a:lnTo>
                  <a:lnTo>
                    <a:pt x="64" y="80"/>
                  </a:lnTo>
                  <a:lnTo>
                    <a:pt x="26" y="80"/>
                  </a:lnTo>
                  <a:lnTo>
                    <a:pt x="19" y="101"/>
                  </a:lnTo>
                  <a:lnTo>
                    <a:pt x="0" y="101"/>
                  </a:lnTo>
                  <a:lnTo>
                    <a:pt x="3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32"/>
            <p:cNvSpPr>
              <a:spLocks/>
            </p:cNvSpPr>
            <p:nvPr userDrawn="1"/>
          </p:nvSpPr>
          <p:spPr bwMode="auto">
            <a:xfrm>
              <a:off x="1694" y="1077"/>
              <a:ext cx="24" cy="34"/>
            </a:xfrm>
            <a:custGeom>
              <a:avLst/>
              <a:gdLst>
                <a:gd name="T0" fmla="*/ 0 w 71"/>
                <a:gd name="T1" fmla="*/ 0 h 101"/>
                <a:gd name="T2" fmla="*/ 71 w 71"/>
                <a:gd name="T3" fmla="*/ 0 h 101"/>
                <a:gd name="T4" fmla="*/ 71 w 71"/>
                <a:gd name="T5" fmla="*/ 17 h 101"/>
                <a:gd name="T6" fmla="*/ 45 w 71"/>
                <a:gd name="T7" fmla="*/ 17 h 101"/>
                <a:gd name="T8" fmla="*/ 45 w 71"/>
                <a:gd name="T9" fmla="*/ 101 h 101"/>
                <a:gd name="T10" fmla="*/ 25 w 71"/>
                <a:gd name="T11" fmla="*/ 101 h 101"/>
                <a:gd name="T12" fmla="*/ 25 w 71"/>
                <a:gd name="T13" fmla="*/ 17 h 101"/>
                <a:gd name="T14" fmla="*/ 0 w 71"/>
                <a:gd name="T15" fmla="*/ 17 h 101"/>
                <a:gd name="T16" fmla="*/ 0 w 71"/>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01">
                  <a:moveTo>
                    <a:pt x="0" y="0"/>
                  </a:moveTo>
                  <a:lnTo>
                    <a:pt x="71" y="0"/>
                  </a:lnTo>
                  <a:lnTo>
                    <a:pt x="71" y="17"/>
                  </a:lnTo>
                  <a:lnTo>
                    <a:pt x="45" y="17"/>
                  </a:lnTo>
                  <a:lnTo>
                    <a:pt x="45" y="101"/>
                  </a:lnTo>
                  <a:lnTo>
                    <a:pt x="25" y="101"/>
                  </a:lnTo>
                  <a:lnTo>
                    <a:pt x="25" y="17"/>
                  </a:lnTo>
                  <a:lnTo>
                    <a:pt x="0" y="17"/>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33"/>
            <p:cNvSpPr>
              <a:spLocks/>
            </p:cNvSpPr>
            <p:nvPr userDrawn="1"/>
          </p:nvSpPr>
          <p:spPr bwMode="auto">
            <a:xfrm>
              <a:off x="1788" y="1077"/>
              <a:ext cx="28" cy="34"/>
            </a:xfrm>
            <a:custGeom>
              <a:avLst/>
              <a:gdLst>
                <a:gd name="T0" fmla="*/ 0 w 83"/>
                <a:gd name="T1" fmla="*/ 0 h 101"/>
                <a:gd name="T2" fmla="*/ 21 w 83"/>
                <a:gd name="T3" fmla="*/ 0 h 101"/>
                <a:gd name="T4" fmla="*/ 34 w 83"/>
                <a:gd name="T5" fmla="*/ 29 h 101"/>
                <a:gd name="T6" fmla="*/ 41 w 83"/>
                <a:gd name="T7" fmla="*/ 46 h 101"/>
                <a:gd name="T8" fmla="*/ 41 w 83"/>
                <a:gd name="T9" fmla="*/ 46 h 101"/>
                <a:gd name="T10" fmla="*/ 45 w 83"/>
                <a:gd name="T11" fmla="*/ 37 h 101"/>
                <a:gd name="T12" fmla="*/ 49 w 83"/>
                <a:gd name="T13" fmla="*/ 27 h 101"/>
                <a:gd name="T14" fmla="*/ 62 w 83"/>
                <a:gd name="T15" fmla="*/ 0 h 101"/>
                <a:gd name="T16" fmla="*/ 83 w 83"/>
                <a:gd name="T17" fmla="*/ 0 h 101"/>
                <a:gd name="T18" fmla="*/ 50 w 83"/>
                <a:gd name="T19" fmla="*/ 65 h 101"/>
                <a:gd name="T20" fmla="*/ 50 w 83"/>
                <a:gd name="T21" fmla="*/ 101 h 101"/>
                <a:gd name="T22" fmla="*/ 31 w 83"/>
                <a:gd name="T23" fmla="*/ 101 h 101"/>
                <a:gd name="T24" fmla="*/ 31 w 83"/>
                <a:gd name="T25" fmla="*/ 65 h 101"/>
                <a:gd name="T26" fmla="*/ 0 w 83"/>
                <a:gd name="T2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101">
                  <a:moveTo>
                    <a:pt x="0" y="0"/>
                  </a:moveTo>
                  <a:lnTo>
                    <a:pt x="21" y="0"/>
                  </a:lnTo>
                  <a:lnTo>
                    <a:pt x="34" y="29"/>
                  </a:lnTo>
                  <a:lnTo>
                    <a:pt x="41" y="46"/>
                  </a:lnTo>
                  <a:lnTo>
                    <a:pt x="41" y="46"/>
                  </a:lnTo>
                  <a:lnTo>
                    <a:pt x="45" y="37"/>
                  </a:lnTo>
                  <a:lnTo>
                    <a:pt x="49" y="27"/>
                  </a:lnTo>
                  <a:lnTo>
                    <a:pt x="62" y="0"/>
                  </a:lnTo>
                  <a:lnTo>
                    <a:pt x="83" y="0"/>
                  </a:lnTo>
                  <a:lnTo>
                    <a:pt x="50" y="65"/>
                  </a:lnTo>
                  <a:lnTo>
                    <a:pt x="50" y="101"/>
                  </a:lnTo>
                  <a:lnTo>
                    <a:pt x="31" y="101"/>
                  </a:lnTo>
                  <a:lnTo>
                    <a:pt x="31" y="65"/>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34"/>
            <p:cNvSpPr>
              <a:spLocks noEditPoints="1"/>
            </p:cNvSpPr>
            <p:nvPr userDrawn="1"/>
          </p:nvSpPr>
          <p:spPr bwMode="auto">
            <a:xfrm>
              <a:off x="952" y="907"/>
              <a:ext cx="115" cy="132"/>
            </a:xfrm>
            <a:custGeom>
              <a:avLst/>
              <a:gdLst>
                <a:gd name="T0" fmla="*/ 170 w 345"/>
                <a:gd name="T1" fmla="*/ 48 h 398"/>
                <a:gd name="T2" fmla="*/ 162 w 345"/>
                <a:gd name="T3" fmla="*/ 77 h 398"/>
                <a:gd name="T4" fmla="*/ 152 w 345"/>
                <a:gd name="T5" fmla="*/ 106 h 398"/>
                <a:gd name="T6" fmla="*/ 95 w 345"/>
                <a:gd name="T7" fmla="*/ 264 h 398"/>
                <a:gd name="T8" fmla="*/ 246 w 345"/>
                <a:gd name="T9" fmla="*/ 264 h 398"/>
                <a:gd name="T10" fmla="*/ 189 w 345"/>
                <a:gd name="T11" fmla="*/ 107 h 398"/>
                <a:gd name="T12" fmla="*/ 179 w 345"/>
                <a:gd name="T13" fmla="*/ 78 h 398"/>
                <a:gd name="T14" fmla="*/ 171 w 345"/>
                <a:gd name="T15" fmla="*/ 48 h 398"/>
                <a:gd name="T16" fmla="*/ 170 w 345"/>
                <a:gd name="T17" fmla="*/ 48 h 398"/>
                <a:gd name="T18" fmla="*/ 148 w 345"/>
                <a:gd name="T19" fmla="*/ 0 h 398"/>
                <a:gd name="T20" fmla="*/ 197 w 345"/>
                <a:gd name="T21" fmla="*/ 0 h 398"/>
                <a:gd name="T22" fmla="*/ 345 w 345"/>
                <a:gd name="T23" fmla="*/ 398 h 398"/>
                <a:gd name="T24" fmla="*/ 293 w 345"/>
                <a:gd name="T25" fmla="*/ 398 h 398"/>
                <a:gd name="T26" fmla="*/ 259 w 345"/>
                <a:gd name="T27" fmla="*/ 300 h 398"/>
                <a:gd name="T28" fmla="*/ 81 w 345"/>
                <a:gd name="T29" fmla="*/ 300 h 398"/>
                <a:gd name="T30" fmla="*/ 46 w 345"/>
                <a:gd name="T31" fmla="*/ 398 h 398"/>
                <a:gd name="T32" fmla="*/ 0 w 345"/>
                <a:gd name="T33" fmla="*/ 398 h 398"/>
                <a:gd name="T34" fmla="*/ 148 w 345"/>
                <a:gd name="T35"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5" h="398">
                  <a:moveTo>
                    <a:pt x="170" y="48"/>
                  </a:moveTo>
                  <a:lnTo>
                    <a:pt x="162" y="77"/>
                  </a:lnTo>
                  <a:lnTo>
                    <a:pt x="152" y="106"/>
                  </a:lnTo>
                  <a:lnTo>
                    <a:pt x="95" y="264"/>
                  </a:lnTo>
                  <a:lnTo>
                    <a:pt x="246" y="264"/>
                  </a:lnTo>
                  <a:lnTo>
                    <a:pt x="189" y="107"/>
                  </a:lnTo>
                  <a:lnTo>
                    <a:pt x="179" y="78"/>
                  </a:lnTo>
                  <a:lnTo>
                    <a:pt x="171" y="48"/>
                  </a:lnTo>
                  <a:lnTo>
                    <a:pt x="170" y="48"/>
                  </a:lnTo>
                  <a:close/>
                  <a:moveTo>
                    <a:pt x="148" y="0"/>
                  </a:moveTo>
                  <a:lnTo>
                    <a:pt x="197" y="0"/>
                  </a:lnTo>
                  <a:lnTo>
                    <a:pt x="345" y="398"/>
                  </a:lnTo>
                  <a:lnTo>
                    <a:pt x="293" y="398"/>
                  </a:lnTo>
                  <a:lnTo>
                    <a:pt x="259" y="300"/>
                  </a:lnTo>
                  <a:lnTo>
                    <a:pt x="81" y="300"/>
                  </a:lnTo>
                  <a:lnTo>
                    <a:pt x="46" y="398"/>
                  </a:lnTo>
                  <a:lnTo>
                    <a:pt x="0" y="398"/>
                  </a:lnTo>
                  <a:lnTo>
                    <a:pt x="14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35"/>
            <p:cNvSpPr>
              <a:spLocks/>
            </p:cNvSpPr>
            <p:nvPr userDrawn="1"/>
          </p:nvSpPr>
          <p:spPr bwMode="auto">
            <a:xfrm>
              <a:off x="1080" y="940"/>
              <a:ext cx="47" cy="99"/>
            </a:xfrm>
            <a:custGeom>
              <a:avLst/>
              <a:gdLst>
                <a:gd name="T0" fmla="*/ 119 w 141"/>
                <a:gd name="T1" fmla="*/ 0 h 299"/>
                <a:gd name="T2" fmla="*/ 141 w 141"/>
                <a:gd name="T3" fmla="*/ 0 h 299"/>
                <a:gd name="T4" fmla="*/ 139 w 141"/>
                <a:gd name="T5" fmla="*/ 44 h 299"/>
                <a:gd name="T6" fmla="*/ 119 w 141"/>
                <a:gd name="T7" fmla="*/ 42 h 299"/>
                <a:gd name="T8" fmla="*/ 101 w 141"/>
                <a:gd name="T9" fmla="*/ 45 h 299"/>
                <a:gd name="T10" fmla="*/ 86 w 141"/>
                <a:gd name="T11" fmla="*/ 53 h 299"/>
                <a:gd name="T12" fmla="*/ 73 w 141"/>
                <a:gd name="T13" fmla="*/ 64 h 299"/>
                <a:gd name="T14" fmla="*/ 62 w 141"/>
                <a:gd name="T15" fmla="*/ 79 h 299"/>
                <a:gd name="T16" fmla="*/ 54 w 141"/>
                <a:gd name="T17" fmla="*/ 99 h 299"/>
                <a:gd name="T18" fmla="*/ 48 w 141"/>
                <a:gd name="T19" fmla="*/ 123 h 299"/>
                <a:gd name="T20" fmla="*/ 45 w 141"/>
                <a:gd name="T21" fmla="*/ 151 h 299"/>
                <a:gd name="T22" fmla="*/ 44 w 141"/>
                <a:gd name="T23" fmla="*/ 182 h 299"/>
                <a:gd name="T24" fmla="*/ 44 w 141"/>
                <a:gd name="T25" fmla="*/ 299 h 299"/>
                <a:gd name="T26" fmla="*/ 0 w 141"/>
                <a:gd name="T27" fmla="*/ 299 h 299"/>
                <a:gd name="T28" fmla="*/ 0 w 141"/>
                <a:gd name="T29" fmla="*/ 5 h 299"/>
                <a:gd name="T30" fmla="*/ 43 w 141"/>
                <a:gd name="T31" fmla="*/ 5 h 299"/>
                <a:gd name="T32" fmla="*/ 43 w 141"/>
                <a:gd name="T33" fmla="*/ 27 h 299"/>
                <a:gd name="T34" fmla="*/ 40 w 141"/>
                <a:gd name="T35" fmla="*/ 53 h 299"/>
                <a:gd name="T36" fmla="*/ 37 w 141"/>
                <a:gd name="T37" fmla="*/ 79 h 299"/>
                <a:gd name="T38" fmla="*/ 37 w 141"/>
                <a:gd name="T39" fmla="*/ 79 h 299"/>
                <a:gd name="T40" fmla="*/ 43 w 141"/>
                <a:gd name="T41" fmla="*/ 63 h 299"/>
                <a:gd name="T42" fmla="*/ 50 w 141"/>
                <a:gd name="T43" fmla="*/ 48 h 299"/>
                <a:gd name="T44" fmla="*/ 59 w 141"/>
                <a:gd name="T45" fmla="*/ 34 h 299"/>
                <a:gd name="T46" fmla="*/ 71 w 141"/>
                <a:gd name="T47" fmla="*/ 21 h 299"/>
                <a:gd name="T48" fmla="*/ 84 w 141"/>
                <a:gd name="T49" fmla="*/ 11 h 299"/>
                <a:gd name="T50" fmla="*/ 101 w 141"/>
                <a:gd name="T51" fmla="*/ 3 h 299"/>
                <a:gd name="T52" fmla="*/ 119 w 141"/>
                <a:gd name="T53" fmla="*/ 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1" h="299">
                  <a:moveTo>
                    <a:pt x="119" y="0"/>
                  </a:moveTo>
                  <a:lnTo>
                    <a:pt x="141" y="0"/>
                  </a:lnTo>
                  <a:lnTo>
                    <a:pt x="139" y="44"/>
                  </a:lnTo>
                  <a:lnTo>
                    <a:pt x="119" y="42"/>
                  </a:lnTo>
                  <a:lnTo>
                    <a:pt x="101" y="45"/>
                  </a:lnTo>
                  <a:lnTo>
                    <a:pt x="86" y="53"/>
                  </a:lnTo>
                  <a:lnTo>
                    <a:pt x="73" y="64"/>
                  </a:lnTo>
                  <a:lnTo>
                    <a:pt x="62" y="79"/>
                  </a:lnTo>
                  <a:lnTo>
                    <a:pt x="54" y="99"/>
                  </a:lnTo>
                  <a:lnTo>
                    <a:pt x="48" y="123"/>
                  </a:lnTo>
                  <a:lnTo>
                    <a:pt x="45" y="151"/>
                  </a:lnTo>
                  <a:lnTo>
                    <a:pt x="44" y="182"/>
                  </a:lnTo>
                  <a:lnTo>
                    <a:pt x="44" y="299"/>
                  </a:lnTo>
                  <a:lnTo>
                    <a:pt x="0" y="299"/>
                  </a:lnTo>
                  <a:lnTo>
                    <a:pt x="0" y="5"/>
                  </a:lnTo>
                  <a:lnTo>
                    <a:pt x="43" y="5"/>
                  </a:lnTo>
                  <a:lnTo>
                    <a:pt x="43" y="27"/>
                  </a:lnTo>
                  <a:lnTo>
                    <a:pt x="40" y="53"/>
                  </a:lnTo>
                  <a:lnTo>
                    <a:pt x="37" y="79"/>
                  </a:lnTo>
                  <a:lnTo>
                    <a:pt x="37" y="79"/>
                  </a:lnTo>
                  <a:lnTo>
                    <a:pt x="43" y="63"/>
                  </a:lnTo>
                  <a:lnTo>
                    <a:pt x="50" y="48"/>
                  </a:lnTo>
                  <a:lnTo>
                    <a:pt x="59" y="34"/>
                  </a:lnTo>
                  <a:lnTo>
                    <a:pt x="71" y="21"/>
                  </a:lnTo>
                  <a:lnTo>
                    <a:pt x="84" y="11"/>
                  </a:lnTo>
                  <a:lnTo>
                    <a:pt x="101" y="3"/>
                  </a:lnTo>
                  <a:lnTo>
                    <a:pt x="11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36"/>
            <p:cNvSpPr>
              <a:spLocks noEditPoints="1"/>
            </p:cNvSpPr>
            <p:nvPr userDrawn="1"/>
          </p:nvSpPr>
          <p:spPr bwMode="auto">
            <a:xfrm>
              <a:off x="1131" y="940"/>
              <a:ext cx="94" cy="151"/>
            </a:xfrm>
            <a:custGeom>
              <a:avLst/>
              <a:gdLst>
                <a:gd name="T0" fmla="*/ 56 w 282"/>
                <a:gd name="T1" fmla="*/ 325 h 453"/>
                <a:gd name="T2" fmla="*/ 47 w 282"/>
                <a:gd name="T3" fmla="*/ 375 h 453"/>
                <a:gd name="T4" fmla="*/ 76 w 282"/>
                <a:gd name="T5" fmla="*/ 406 h 453"/>
                <a:gd name="T6" fmla="*/ 131 w 282"/>
                <a:gd name="T7" fmla="*/ 417 h 453"/>
                <a:gd name="T8" fmla="*/ 198 w 282"/>
                <a:gd name="T9" fmla="*/ 403 h 453"/>
                <a:gd name="T10" fmla="*/ 230 w 282"/>
                <a:gd name="T11" fmla="*/ 367 h 453"/>
                <a:gd name="T12" fmla="*/ 225 w 282"/>
                <a:gd name="T13" fmla="*/ 323 h 453"/>
                <a:gd name="T14" fmla="*/ 186 w 282"/>
                <a:gd name="T15" fmla="*/ 302 h 453"/>
                <a:gd name="T16" fmla="*/ 95 w 282"/>
                <a:gd name="T17" fmla="*/ 300 h 453"/>
                <a:gd name="T18" fmla="*/ 116 w 282"/>
                <a:gd name="T19" fmla="*/ 36 h 453"/>
                <a:gd name="T20" fmla="*/ 70 w 282"/>
                <a:gd name="T21" fmla="*/ 61 h 453"/>
                <a:gd name="T22" fmla="*/ 54 w 282"/>
                <a:gd name="T23" fmla="*/ 109 h 453"/>
                <a:gd name="T24" fmla="*/ 70 w 282"/>
                <a:gd name="T25" fmla="*/ 158 h 453"/>
                <a:gd name="T26" fmla="*/ 114 w 282"/>
                <a:gd name="T27" fmla="*/ 181 h 453"/>
                <a:gd name="T28" fmla="*/ 170 w 282"/>
                <a:gd name="T29" fmla="*/ 176 h 453"/>
                <a:gd name="T30" fmla="*/ 206 w 282"/>
                <a:gd name="T31" fmla="*/ 144 h 453"/>
                <a:gd name="T32" fmla="*/ 211 w 282"/>
                <a:gd name="T33" fmla="*/ 89 h 453"/>
                <a:gd name="T34" fmla="*/ 186 w 282"/>
                <a:gd name="T35" fmla="*/ 48 h 453"/>
                <a:gd name="T36" fmla="*/ 136 w 282"/>
                <a:gd name="T37" fmla="*/ 34 h 453"/>
                <a:gd name="T38" fmla="*/ 168 w 282"/>
                <a:gd name="T39" fmla="*/ 2 h 453"/>
                <a:gd name="T40" fmla="*/ 192 w 282"/>
                <a:gd name="T41" fmla="*/ 4 h 453"/>
                <a:gd name="T42" fmla="*/ 218 w 282"/>
                <a:gd name="T43" fmla="*/ 5 h 453"/>
                <a:gd name="T44" fmla="*/ 247 w 282"/>
                <a:gd name="T45" fmla="*/ 40 h 453"/>
                <a:gd name="T46" fmla="*/ 230 w 282"/>
                <a:gd name="T47" fmla="*/ 39 h 453"/>
                <a:gd name="T48" fmla="*/ 229 w 282"/>
                <a:gd name="T49" fmla="*/ 40 h 453"/>
                <a:gd name="T50" fmla="*/ 255 w 282"/>
                <a:gd name="T51" fmla="*/ 84 h 453"/>
                <a:gd name="T52" fmla="*/ 251 w 282"/>
                <a:gd name="T53" fmla="*/ 144 h 453"/>
                <a:gd name="T54" fmla="*/ 218 w 282"/>
                <a:gd name="T55" fmla="*/ 190 h 453"/>
                <a:gd name="T56" fmla="*/ 157 w 282"/>
                <a:gd name="T57" fmla="*/ 213 h 453"/>
                <a:gd name="T58" fmla="*/ 101 w 282"/>
                <a:gd name="T59" fmla="*/ 213 h 453"/>
                <a:gd name="T60" fmla="*/ 73 w 282"/>
                <a:gd name="T61" fmla="*/ 222 h 453"/>
                <a:gd name="T62" fmla="*/ 69 w 282"/>
                <a:gd name="T63" fmla="*/ 246 h 453"/>
                <a:gd name="T64" fmla="*/ 101 w 282"/>
                <a:gd name="T65" fmla="*/ 261 h 453"/>
                <a:gd name="T66" fmla="*/ 204 w 282"/>
                <a:gd name="T67" fmla="*/ 264 h 453"/>
                <a:gd name="T68" fmla="*/ 258 w 282"/>
                <a:gd name="T69" fmla="*/ 291 h 453"/>
                <a:gd name="T70" fmla="*/ 276 w 282"/>
                <a:gd name="T71" fmla="*/ 344 h 453"/>
                <a:gd name="T72" fmla="*/ 252 w 282"/>
                <a:gd name="T73" fmla="*/ 407 h 453"/>
                <a:gd name="T74" fmla="*/ 185 w 282"/>
                <a:gd name="T75" fmla="*/ 445 h 453"/>
                <a:gd name="T76" fmla="*/ 95 w 282"/>
                <a:gd name="T77" fmla="*/ 452 h 453"/>
                <a:gd name="T78" fmla="*/ 33 w 282"/>
                <a:gd name="T79" fmla="*/ 431 h 453"/>
                <a:gd name="T80" fmla="*/ 2 w 282"/>
                <a:gd name="T81" fmla="*/ 387 h 453"/>
                <a:gd name="T82" fmla="*/ 10 w 282"/>
                <a:gd name="T83" fmla="*/ 327 h 453"/>
                <a:gd name="T84" fmla="*/ 51 w 282"/>
                <a:gd name="T85" fmla="*/ 289 h 453"/>
                <a:gd name="T86" fmla="*/ 23 w 282"/>
                <a:gd name="T87" fmla="*/ 260 h 453"/>
                <a:gd name="T88" fmla="*/ 30 w 282"/>
                <a:gd name="T89" fmla="*/ 218 h 453"/>
                <a:gd name="T90" fmla="*/ 38 w 282"/>
                <a:gd name="T91" fmla="*/ 187 h 453"/>
                <a:gd name="T92" fmla="*/ 12 w 282"/>
                <a:gd name="T93" fmla="*/ 136 h 453"/>
                <a:gd name="T94" fmla="*/ 19 w 282"/>
                <a:gd name="T95" fmla="*/ 69 h 453"/>
                <a:gd name="T96" fmla="*/ 62 w 282"/>
                <a:gd name="T97" fmla="*/ 20 h 453"/>
                <a:gd name="T98" fmla="*/ 138 w 282"/>
                <a:gd name="T99"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2" h="453">
                  <a:moveTo>
                    <a:pt x="86" y="300"/>
                  </a:moveTo>
                  <a:lnTo>
                    <a:pt x="69" y="311"/>
                  </a:lnTo>
                  <a:lnTo>
                    <a:pt x="56" y="325"/>
                  </a:lnTo>
                  <a:lnTo>
                    <a:pt x="47" y="341"/>
                  </a:lnTo>
                  <a:lnTo>
                    <a:pt x="44" y="358"/>
                  </a:lnTo>
                  <a:lnTo>
                    <a:pt x="47" y="375"/>
                  </a:lnTo>
                  <a:lnTo>
                    <a:pt x="53" y="387"/>
                  </a:lnTo>
                  <a:lnTo>
                    <a:pt x="63" y="398"/>
                  </a:lnTo>
                  <a:lnTo>
                    <a:pt x="76" y="406"/>
                  </a:lnTo>
                  <a:lnTo>
                    <a:pt x="91" y="412"/>
                  </a:lnTo>
                  <a:lnTo>
                    <a:pt x="111" y="416"/>
                  </a:lnTo>
                  <a:lnTo>
                    <a:pt x="131" y="417"/>
                  </a:lnTo>
                  <a:lnTo>
                    <a:pt x="156" y="415"/>
                  </a:lnTo>
                  <a:lnTo>
                    <a:pt x="179" y="411"/>
                  </a:lnTo>
                  <a:lnTo>
                    <a:pt x="198" y="403"/>
                  </a:lnTo>
                  <a:lnTo>
                    <a:pt x="212" y="393"/>
                  </a:lnTo>
                  <a:lnTo>
                    <a:pt x="223" y="381"/>
                  </a:lnTo>
                  <a:lnTo>
                    <a:pt x="230" y="367"/>
                  </a:lnTo>
                  <a:lnTo>
                    <a:pt x="232" y="350"/>
                  </a:lnTo>
                  <a:lnTo>
                    <a:pt x="231" y="336"/>
                  </a:lnTo>
                  <a:lnTo>
                    <a:pt x="225" y="323"/>
                  </a:lnTo>
                  <a:lnTo>
                    <a:pt x="216" y="314"/>
                  </a:lnTo>
                  <a:lnTo>
                    <a:pt x="203" y="306"/>
                  </a:lnTo>
                  <a:lnTo>
                    <a:pt x="186" y="302"/>
                  </a:lnTo>
                  <a:lnTo>
                    <a:pt x="166" y="300"/>
                  </a:lnTo>
                  <a:lnTo>
                    <a:pt x="105" y="300"/>
                  </a:lnTo>
                  <a:lnTo>
                    <a:pt x="95" y="300"/>
                  </a:lnTo>
                  <a:lnTo>
                    <a:pt x="86" y="300"/>
                  </a:lnTo>
                  <a:close/>
                  <a:moveTo>
                    <a:pt x="136" y="34"/>
                  </a:moveTo>
                  <a:lnTo>
                    <a:pt x="116" y="36"/>
                  </a:lnTo>
                  <a:lnTo>
                    <a:pt x="97" y="41"/>
                  </a:lnTo>
                  <a:lnTo>
                    <a:pt x="82" y="50"/>
                  </a:lnTo>
                  <a:lnTo>
                    <a:pt x="70" y="61"/>
                  </a:lnTo>
                  <a:lnTo>
                    <a:pt x="61" y="75"/>
                  </a:lnTo>
                  <a:lnTo>
                    <a:pt x="56" y="91"/>
                  </a:lnTo>
                  <a:lnTo>
                    <a:pt x="54" y="109"/>
                  </a:lnTo>
                  <a:lnTo>
                    <a:pt x="56" y="128"/>
                  </a:lnTo>
                  <a:lnTo>
                    <a:pt x="61" y="144"/>
                  </a:lnTo>
                  <a:lnTo>
                    <a:pt x="70" y="158"/>
                  </a:lnTo>
                  <a:lnTo>
                    <a:pt x="81" y="168"/>
                  </a:lnTo>
                  <a:lnTo>
                    <a:pt x="95" y="176"/>
                  </a:lnTo>
                  <a:lnTo>
                    <a:pt x="114" y="181"/>
                  </a:lnTo>
                  <a:lnTo>
                    <a:pt x="134" y="182"/>
                  </a:lnTo>
                  <a:lnTo>
                    <a:pt x="153" y="181"/>
                  </a:lnTo>
                  <a:lnTo>
                    <a:pt x="170" y="176"/>
                  </a:lnTo>
                  <a:lnTo>
                    <a:pt x="185" y="168"/>
                  </a:lnTo>
                  <a:lnTo>
                    <a:pt x="197" y="158"/>
                  </a:lnTo>
                  <a:lnTo>
                    <a:pt x="206" y="144"/>
                  </a:lnTo>
                  <a:lnTo>
                    <a:pt x="211" y="128"/>
                  </a:lnTo>
                  <a:lnTo>
                    <a:pt x="213" y="109"/>
                  </a:lnTo>
                  <a:lnTo>
                    <a:pt x="211" y="89"/>
                  </a:lnTo>
                  <a:lnTo>
                    <a:pt x="206" y="73"/>
                  </a:lnTo>
                  <a:lnTo>
                    <a:pt x="198" y="59"/>
                  </a:lnTo>
                  <a:lnTo>
                    <a:pt x="186" y="48"/>
                  </a:lnTo>
                  <a:lnTo>
                    <a:pt x="172" y="41"/>
                  </a:lnTo>
                  <a:lnTo>
                    <a:pt x="155" y="36"/>
                  </a:lnTo>
                  <a:lnTo>
                    <a:pt x="136" y="34"/>
                  </a:lnTo>
                  <a:close/>
                  <a:moveTo>
                    <a:pt x="138" y="0"/>
                  </a:moveTo>
                  <a:lnTo>
                    <a:pt x="154" y="1"/>
                  </a:lnTo>
                  <a:lnTo>
                    <a:pt x="168" y="2"/>
                  </a:lnTo>
                  <a:lnTo>
                    <a:pt x="173" y="3"/>
                  </a:lnTo>
                  <a:lnTo>
                    <a:pt x="181" y="3"/>
                  </a:lnTo>
                  <a:lnTo>
                    <a:pt x="192" y="4"/>
                  </a:lnTo>
                  <a:lnTo>
                    <a:pt x="203" y="5"/>
                  </a:lnTo>
                  <a:lnTo>
                    <a:pt x="212" y="5"/>
                  </a:lnTo>
                  <a:lnTo>
                    <a:pt x="218" y="5"/>
                  </a:lnTo>
                  <a:lnTo>
                    <a:pt x="282" y="5"/>
                  </a:lnTo>
                  <a:lnTo>
                    <a:pt x="282" y="40"/>
                  </a:lnTo>
                  <a:lnTo>
                    <a:pt x="247" y="40"/>
                  </a:lnTo>
                  <a:lnTo>
                    <a:pt x="243" y="40"/>
                  </a:lnTo>
                  <a:lnTo>
                    <a:pt x="236" y="39"/>
                  </a:lnTo>
                  <a:lnTo>
                    <a:pt x="230" y="39"/>
                  </a:lnTo>
                  <a:lnTo>
                    <a:pt x="227" y="39"/>
                  </a:lnTo>
                  <a:lnTo>
                    <a:pt x="228" y="39"/>
                  </a:lnTo>
                  <a:lnTo>
                    <a:pt x="229" y="40"/>
                  </a:lnTo>
                  <a:lnTo>
                    <a:pt x="240" y="52"/>
                  </a:lnTo>
                  <a:lnTo>
                    <a:pt x="249" y="67"/>
                  </a:lnTo>
                  <a:lnTo>
                    <a:pt x="255" y="84"/>
                  </a:lnTo>
                  <a:lnTo>
                    <a:pt x="257" y="104"/>
                  </a:lnTo>
                  <a:lnTo>
                    <a:pt x="255" y="125"/>
                  </a:lnTo>
                  <a:lnTo>
                    <a:pt x="251" y="144"/>
                  </a:lnTo>
                  <a:lnTo>
                    <a:pt x="243" y="161"/>
                  </a:lnTo>
                  <a:lnTo>
                    <a:pt x="232" y="177"/>
                  </a:lnTo>
                  <a:lnTo>
                    <a:pt x="218" y="190"/>
                  </a:lnTo>
                  <a:lnTo>
                    <a:pt x="200" y="200"/>
                  </a:lnTo>
                  <a:lnTo>
                    <a:pt x="180" y="208"/>
                  </a:lnTo>
                  <a:lnTo>
                    <a:pt x="157" y="213"/>
                  </a:lnTo>
                  <a:lnTo>
                    <a:pt x="130" y="215"/>
                  </a:lnTo>
                  <a:lnTo>
                    <a:pt x="116" y="214"/>
                  </a:lnTo>
                  <a:lnTo>
                    <a:pt x="101" y="213"/>
                  </a:lnTo>
                  <a:lnTo>
                    <a:pt x="89" y="211"/>
                  </a:lnTo>
                  <a:lnTo>
                    <a:pt x="79" y="216"/>
                  </a:lnTo>
                  <a:lnTo>
                    <a:pt x="73" y="222"/>
                  </a:lnTo>
                  <a:lnTo>
                    <a:pt x="69" y="230"/>
                  </a:lnTo>
                  <a:lnTo>
                    <a:pt x="67" y="237"/>
                  </a:lnTo>
                  <a:lnTo>
                    <a:pt x="69" y="246"/>
                  </a:lnTo>
                  <a:lnTo>
                    <a:pt x="75" y="253"/>
                  </a:lnTo>
                  <a:lnTo>
                    <a:pt x="86" y="258"/>
                  </a:lnTo>
                  <a:lnTo>
                    <a:pt x="101" y="261"/>
                  </a:lnTo>
                  <a:lnTo>
                    <a:pt x="121" y="262"/>
                  </a:lnTo>
                  <a:lnTo>
                    <a:pt x="178" y="262"/>
                  </a:lnTo>
                  <a:lnTo>
                    <a:pt x="204" y="264"/>
                  </a:lnTo>
                  <a:lnTo>
                    <a:pt x="225" y="269"/>
                  </a:lnTo>
                  <a:lnTo>
                    <a:pt x="244" y="278"/>
                  </a:lnTo>
                  <a:lnTo>
                    <a:pt x="258" y="291"/>
                  </a:lnTo>
                  <a:lnTo>
                    <a:pt x="268" y="306"/>
                  </a:lnTo>
                  <a:lnTo>
                    <a:pt x="274" y="324"/>
                  </a:lnTo>
                  <a:lnTo>
                    <a:pt x="276" y="344"/>
                  </a:lnTo>
                  <a:lnTo>
                    <a:pt x="274" y="368"/>
                  </a:lnTo>
                  <a:lnTo>
                    <a:pt x="265" y="388"/>
                  </a:lnTo>
                  <a:lnTo>
                    <a:pt x="252" y="407"/>
                  </a:lnTo>
                  <a:lnTo>
                    <a:pt x="233" y="422"/>
                  </a:lnTo>
                  <a:lnTo>
                    <a:pt x="211" y="435"/>
                  </a:lnTo>
                  <a:lnTo>
                    <a:pt x="185" y="445"/>
                  </a:lnTo>
                  <a:lnTo>
                    <a:pt x="155" y="451"/>
                  </a:lnTo>
                  <a:lnTo>
                    <a:pt x="123" y="453"/>
                  </a:lnTo>
                  <a:lnTo>
                    <a:pt x="95" y="452"/>
                  </a:lnTo>
                  <a:lnTo>
                    <a:pt x="72" y="447"/>
                  </a:lnTo>
                  <a:lnTo>
                    <a:pt x="51" y="441"/>
                  </a:lnTo>
                  <a:lnTo>
                    <a:pt x="33" y="431"/>
                  </a:lnTo>
                  <a:lnTo>
                    <a:pt x="19" y="419"/>
                  </a:lnTo>
                  <a:lnTo>
                    <a:pt x="9" y="404"/>
                  </a:lnTo>
                  <a:lnTo>
                    <a:pt x="2" y="387"/>
                  </a:lnTo>
                  <a:lnTo>
                    <a:pt x="0" y="367"/>
                  </a:lnTo>
                  <a:lnTo>
                    <a:pt x="3" y="345"/>
                  </a:lnTo>
                  <a:lnTo>
                    <a:pt x="10" y="327"/>
                  </a:lnTo>
                  <a:lnTo>
                    <a:pt x="21" y="311"/>
                  </a:lnTo>
                  <a:lnTo>
                    <a:pt x="35" y="299"/>
                  </a:lnTo>
                  <a:lnTo>
                    <a:pt x="51" y="289"/>
                  </a:lnTo>
                  <a:lnTo>
                    <a:pt x="39" y="281"/>
                  </a:lnTo>
                  <a:lnTo>
                    <a:pt x="29" y="271"/>
                  </a:lnTo>
                  <a:lnTo>
                    <a:pt x="23" y="260"/>
                  </a:lnTo>
                  <a:lnTo>
                    <a:pt x="21" y="246"/>
                  </a:lnTo>
                  <a:lnTo>
                    <a:pt x="24" y="232"/>
                  </a:lnTo>
                  <a:lnTo>
                    <a:pt x="30" y="218"/>
                  </a:lnTo>
                  <a:lnTo>
                    <a:pt x="40" y="207"/>
                  </a:lnTo>
                  <a:lnTo>
                    <a:pt x="54" y="199"/>
                  </a:lnTo>
                  <a:lnTo>
                    <a:pt x="38" y="187"/>
                  </a:lnTo>
                  <a:lnTo>
                    <a:pt x="26" y="172"/>
                  </a:lnTo>
                  <a:lnTo>
                    <a:pt x="17" y="155"/>
                  </a:lnTo>
                  <a:lnTo>
                    <a:pt x="12" y="136"/>
                  </a:lnTo>
                  <a:lnTo>
                    <a:pt x="10" y="114"/>
                  </a:lnTo>
                  <a:lnTo>
                    <a:pt x="12" y="90"/>
                  </a:lnTo>
                  <a:lnTo>
                    <a:pt x="19" y="69"/>
                  </a:lnTo>
                  <a:lnTo>
                    <a:pt x="30" y="50"/>
                  </a:lnTo>
                  <a:lnTo>
                    <a:pt x="44" y="34"/>
                  </a:lnTo>
                  <a:lnTo>
                    <a:pt x="62" y="20"/>
                  </a:lnTo>
                  <a:lnTo>
                    <a:pt x="84" y="9"/>
                  </a:lnTo>
                  <a:lnTo>
                    <a:pt x="110" y="2"/>
                  </a:lnTo>
                  <a:lnTo>
                    <a:pt x="13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37"/>
            <p:cNvSpPr>
              <a:spLocks noEditPoints="1"/>
            </p:cNvSpPr>
            <p:nvPr userDrawn="1"/>
          </p:nvSpPr>
          <p:spPr bwMode="auto">
            <a:xfrm>
              <a:off x="1229" y="940"/>
              <a:ext cx="90" cy="101"/>
            </a:xfrm>
            <a:custGeom>
              <a:avLst/>
              <a:gdLst>
                <a:gd name="T0" fmla="*/ 121 w 270"/>
                <a:gd name="T1" fmla="*/ 38 h 304"/>
                <a:gd name="T2" fmla="*/ 93 w 270"/>
                <a:gd name="T3" fmla="*/ 48 h 304"/>
                <a:gd name="T4" fmla="*/ 68 w 270"/>
                <a:gd name="T5" fmla="*/ 70 h 304"/>
                <a:gd name="T6" fmla="*/ 52 w 270"/>
                <a:gd name="T7" fmla="*/ 104 h 304"/>
                <a:gd name="T8" fmla="*/ 46 w 270"/>
                <a:gd name="T9" fmla="*/ 150 h 304"/>
                <a:gd name="T10" fmla="*/ 52 w 270"/>
                <a:gd name="T11" fmla="*/ 200 h 304"/>
                <a:gd name="T12" fmla="*/ 69 w 270"/>
                <a:gd name="T13" fmla="*/ 236 h 304"/>
                <a:gd name="T14" fmla="*/ 98 w 270"/>
                <a:gd name="T15" fmla="*/ 259 h 304"/>
                <a:gd name="T16" fmla="*/ 136 w 270"/>
                <a:gd name="T17" fmla="*/ 266 h 304"/>
                <a:gd name="T18" fmla="*/ 166 w 270"/>
                <a:gd name="T19" fmla="*/ 261 h 304"/>
                <a:gd name="T20" fmla="*/ 192 w 270"/>
                <a:gd name="T21" fmla="*/ 244 h 304"/>
                <a:gd name="T22" fmla="*/ 211 w 270"/>
                <a:gd name="T23" fmla="*/ 216 h 304"/>
                <a:gd name="T24" fmla="*/ 222 w 270"/>
                <a:gd name="T25" fmla="*/ 176 h 304"/>
                <a:gd name="T26" fmla="*/ 223 w 270"/>
                <a:gd name="T27" fmla="*/ 125 h 304"/>
                <a:gd name="T28" fmla="*/ 212 w 270"/>
                <a:gd name="T29" fmla="*/ 83 h 304"/>
                <a:gd name="T30" fmla="*/ 190 w 270"/>
                <a:gd name="T31" fmla="*/ 54 h 304"/>
                <a:gd name="T32" fmla="*/ 157 w 270"/>
                <a:gd name="T33" fmla="*/ 38 h 304"/>
                <a:gd name="T34" fmla="*/ 140 w 270"/>
                <a:gd name="T35" fmla="*/ 0 h 304"/>
                <a:gd name="T36" fmla="*/ 181 w 270"/>
                <a:gd name="T37" fmla="*/ 5 h 304"/>
                <a:gd name="T38" fmla="*/ 217 w 270"/>
                <a:gd name="T39" fmla="*/ 21 h 304"/>
                <a:gd name="T40" fmla="*/ 245 w 270"/>
                <a:gd name="T41" fmla="*/ 49 h 304"/>
                <a:gd name="T42" fmla="*/ 263 w 270"/>
                <a:gd name="T43" fmla="*/ 90 h 304"/>
                <a:gd name="T44" fmla="*/ 270 w 270"/>
                <a:gd name="T45" fmla="*/ 147 h 304"/>
                <a:gd name="T46" fmla="*/ 262 w 270"/>
                <a:gd name="T47" fmla="*/ 202 h 304"/>
                <a:gd name="T48" fmla="*/ 240 w 270"/>
                <a:gd name="T49" fmla="*/ 248 h 304"/>
                <a:gd name="T50" fmla="*/ 205 w 270"/>
                <a:gd name="T51" fmla="*/ 283 h 304"/>
                <a:gd name="T52" fmla="*/ 157 w 270"/>
                <a:gd name="T53" fmla="*/ 301 h 304"/>
                <a:gd name="T54" fmla="*/ 105 w 270"/>
                <a:gd name="T55" fmla="*/ 302 h 304"/>
                <a:gd name="T56" fmla="*/ 61 w 270"/>
                <a:gd name="T57" fmla="*/ 288 h 304"/>
                <a:gd name="T58" fmla="*/ 28 w 270"/>
                <a:gd name="T59" fmla="*/ 259 h 304"/>
                <a:gd name="T60" fmla="*/ 7 w 270"/>
                <a:gd name="T61" fmla="*/ 214 h 304"/>
                <a:gd name="T62" fmla="*/ 0 w 270"/>
                <a:gd name="T63" fmla="*/ 154 h 304"/>
                <a:gd name="T64" fmla="*/ 8 w 270"/>
                <a:gd name="T65" fmla="*/ 100 h 304"/>
                <a:gd name="T66" fmla="*/ 29 w 270"/>
                <a:gd name="T67" fmla="*/ 55 h 304"/>
                <a:gd name="T68" fmla="*/ 64 w 270"/>
                <a:gd name="T69" fmla="*/ 21 h 304"/>
                <a:gd name="T70" fmla="*/ 113 w 270"/>
                <a:gd name="T71" fmla="*/ 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0" h="304">
                  <a:moveTo>
                    <a:pt x="136" y="36"/>
                  </a:moveTo>
                  <a:lnTo>
                    <a:pt x="121" y="38"/>
                  </a:lnTo>
                  <a:lnTo>
                    <a:pt x="107" y="42"/>
                  </a:lnTo>
                  <a:lnTo>
                    <a:pt x="93" y="48"/>
                  </a:lnTo>
                  <a:lnTo>
                    <a:pt x="79" y="58"/>
                  </a:lnTo>
                  <a:lnTo>
                    <a:pt x="68" y="70"/>
                  </a:lnTo>
                  <a:lnTo>
                    <a:pt x="59" y="85"/>
                  </a:lnTo>
                  <a:lnTo>
                    <a:pt x="52" y="104"/>
                  </a:lnTo>
                  <a:lnTo>
                    <a:pt x="48" y="126"/>
                  </a:lnTo>
                  <a:lnTo>
                    <a:pt x="46" y="150"/>
                  </a:lnTo>
                  <a:lnTo>
                    <a:pt x="47" y="177"/>
                  </a:lnTo>
                  <a:lnTo>
                    <a:pt x="52" y="200"/>
                  </a:lnTo>
                  <a:lnTo>
                    <a:pt x="59" y="220"/>
                  </a:lnTo>
                  <a:lnTo>
                    <a:pt x="69" y="236"/>
                  </a:lnTo>
                  <a:lnTo>
                    <a:pt x="82" y="249"/>
                  </a:lnTo>
                  <a:lnTo>
                    <a:pt x="98" y="259"/>
                  </a:lnTo>
                  <a:lnTo>
                    <a:pt x="116" y="264"/>
                  </a:lnTo>
                  <a:lnTo>
                    <a:pt x="136" y="266"/>
                  </a:lnTo>
                  <a:lnTo>
                    <a:pt x="151" y="265"/>
                  </a:lnTo>
                  <a:lnTo>
                    <a:pt x="166" y="261"/>
                  </a:lnTo>
                  <a:lnTo>
                    <a:pt x="179" y="254"/>
                  </a:lnTo>
                  <a:lnTo>
                    <a:pt x="192" y="244"/>
                  </a:lnTo>
                  <a:lnTo>
                    <a:pt x="203" y="232"/>
                  </a:lnTo>
                  <a:lnTo>
                    <a:pt x="211" y="216"/>
                  </a:lnTo>
                  <a:lnTo>
                    <a:pt x="218" y="197"/>
                  </a:lnTo>
                  <a:lnTo>
                    <a:pt x="222" y="176"/>
                  </a:lnTo>
                  <a:lnTo>
                    <a:pt x="224" y="150"/>
                  </a:lnTo>
                  <a:lnTo>
                    <a:pt x="223" y="125"/>
                  </a:lnTo>
                  <a:lnTo>
                    <a:pt x="218" y="102"/>
                  </a:lnTo>
                  <a:lnTo>
                    <a:pt x="212" y="83"/>
                  </a:lnTo>
                  <a:lnTo>
                    <a:pt x="202" y="66"/>
                  </a:lnTo>
                  <a:lnTo>
                    <a:pt x="190" y="54"/>
                  </a:lnTo>
                  <a:lnTo>
                    <a:pt x="175" y="44"/>
                  </a:lnTo>
                  <a:lnTo>
                    <a:pt x="157" y="38"/>
                  </a:lnTo>
                  <a:lnTo>
                    <a:pt x="136" y="36"/>
                  </a:lnTo>
                  <a:close/>
                  <a:moveTo>
                    <a:pt x="140" y="0"/>
                  </a:moveTo>
                  <a:lnTo>
                    <a:pt x="161" y="1"/>
                  </a:lnTo>
                  <a:lnTo>
                    <a:pt x="181" y="5"/>
                  </a:lnTo>
                  <a:lnTo>
                    <a:pt x="200" y="11"/>
                  </a:lnTo>
                  <a:lnTo>
                    <a:pt x="217" y="21"/>
                  </a:lnTo>
                  <a:lnTo>
                    <a:pt x="232" y="33"/>
                  </a:lnTo>
                  <a:lnTo>
                    <a:pt x="245" y="49"/>
                  </a:lnTo>
                  <a:lnTo>
                    <a:pt x="255" y="68"/>
                  </a:lnTo>
                  <a:lnTo>
                    <a:pt x="263" y="90"/>
                  </a:lnTo>
                  <a:lnTo>
                    <a:pt x="268" y="117"/>
                  </a:lnTo>
                  <a:lnTo>
                    <a:pt x="270" y="147"/>
                  </a:lnTo>
                  <a:lnTo>
                    <a:pt x="268" y="176"/>
                  </a:lnTo>
                  <a:lnTo>
                    <a:pt x="262" y="202"/>
                  </a:lnTo>
                  <a:lnTo>
                    <a:pt x="253" y="227"/>
                  </a:lnTo>
                  <a:lnTo>
                    <a:pt x="240" y="248"/>
                  </a:lnTo>
                  <a:lnTo>
                    <a:pt x="224" y="267"/>
                  </a:lnTo>
                  <a:lnTo>
                    <a:pt x="205" y="283"/>
                  </a:lnTo>
                  <a:lnTo>
                    <a:pt x="182" y="294"/>
                  </a:lnTo>
                  <a:lnTo>
                    <a:pt x="157" y="301"/>
                  </a:lnTo>
                  <a:lnTo>
                    <a:pt x="130" y="304"/>
                  </a:lnTo>
                  <a:lnTo>
                    <a:pt x="105" y="302"/>
                  </a:lnTo>
                  <a:lnTo>
                    <a:pt x="81" y="297"/>
                  </a:lnTo>
                  <a:lnTo>
                    <a:pt x="61" y="288"/>
                  </a:lnTo>
                  <a:lnTo>
                    <a:pt x="43" y="275"/>
                  </a:lnTo>
                  <a:lnTo>
                    <a:pt x="28" y="259"/>
                  </a:lnTo>
                  <a:lnTo>
                    <a:pt x="16" y="238"/>
                  </a:lnTo>
                  <a:lnTo>
                    <a:pt x="7" y="214"/>
                  </a:lnTo>
                  <a:lnTo>
                    <a:pt x="2" y="186"/>
                  </a:lnTo>
                  <a:lnTo>
                    <a:pt x="0" y="154"/>
                  </a:lnTo>
                  <a:lnTo>
                    <a:pt x="2" y="127"/>
                  </a:lnTo>
                  <a:lnTo>
                    <a:pt x="8" y="100"/>
                  </a:lnTo>
                  <a:lnTo>
                    <a:pt x="17" y="76"/>
                  </a:lnTo>
                  <a:lnTo>
                    <a:pt x="29" y="55"/>
                  </a:lnTo>
                  <a:lnTo>
                    <a:pt x="45" y="36"/>
                  </a:lnTo>
                  <a:lnTo>
                    <a:pt x="64" y="21"/>
                  </a:lnTo>
                  <a:lnTo>
                    <a:pt x="87" y="10"/>
                  </a:lnTo>
                  <a:lnTo>
                    <a:pt x="113" y="3"/>
                  </a:lnTo>
                  <a:lnTo>
                    <a:pt x="14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38"/>
            <p:cNvSpPr>
              <a:spLocks/>
            </p:cNvSpPr>
            <p:nvPr userDrawn="1"/>
          </p:nvSpPr>
          <p:spPr bwMode="auto">
            <a:xfrm>
              <a:off x="1332" y="939"/>
              <a:ext cx="78" cy="100"/>
            </a:xfrm>
            <a:custGeom>
              <a:avLst/>
              <a:gdLst>
                <a:gd name="T0" fmla="*/ 146 w 233"/>
                <a:gd name="T1" fmla="*/ 0 h 300"/>
                <a:gd name="T2" fmla="*/ 166 w 233"/>
                <a:gd name="T3" fmla="*/ 2 h 300"/>
                <a:gd name="T4" fmla="*/ 184 w 233"/>
                <a:gd name="T5" fmla="*/ 6 h 300"/>
                <a:gd name="T6" fmla="*/ 198 w 233"/>
                <a:gd name="T7" fmla="*/ 13 h 300"/>
                <a:gd name="T8" fmla="*/ 210 w 233"/>
                <a:gd name="T9" fmla="*/ 23 h 300"/>
                <a:gd name="T10" fmla="*/ 219 w 233"/>
                <a:gd name="T11" fmla="*/ 34 h 300"/>
                <a:gd name="T12" fmla="*/ 225 w 233"/>
                <a:gd name="T13" fmla="*/ 47 h 300"/>
                <a:gd name="T14" fmla="*/ 230 w 233"/>
                <a:gd name="T15" fmla="*/ 62 h 300"/>
                <a:gd name="T16" fmla="*/ 233 w 233"/>
                <a:gd name="T17" fmla="*/ 78 h 300"/>
                <a:gd name="T18" fmla="*/ 233 w 233"/>
                <a:gd name="T19" fmla="*/ 95 h 300"/>
                <a:gd name="T20" fmla="*/ 233 w 233"/>
                <a:gd name="T21" fmla="*/ 300 h 300"/>
                <a:gd name="T22" fmla="*/ 189 w 233"/>
                <a:gd name="T23" fmla="*/ 300 h 300"/>
                <a:gd name="T24" fmla="*/ 189 w 233"/>
                <a:gd name="T25" fmla="*/ 110 h 300"/>
                <a:gd name="T26" fmla="*/ 188 w 233"/>
                <a:gd name="T27" fmla="*/ 91 h 300"/>
                <a:gd name="T28" fmla="*/ 186 w 233"/>
                <a:gd name="T29" fmla="*/ 75 h 300"/>
                <a:gd name="T30" fmla="*/ 181 w 233"/>
                <a:gd name="T31" fmla="*/ 61 h 300"/>
                <a:gd name="T32" fmla="*/ 174 w 233"/>
                <a:gd name="T33" fmla="*/ 51 h 300"/>
                <a:gd name="T34" fmla="*/ 164 w 233"/>
                <a:gd name="T35" fmla="*/ 43 h 300"/>
                <a:gd name="T36" fmla="*/ 151 w 233"/>
                <a:gd name="T37" fmla="*/ 38 h 300"/>
                <a:gd name="T38" fmla="*/ 135 w 233"/>
                <a:gd name="T39" fmla="*/ 37 h 300"/>
                <a:gd name="T40" fmla="*/ 116 w 233"/>
                <a:gd name="T41" fmla="*/ 39 h 300"/>
                <a:gd name="T42" fmla="*/ 98 w 233"/>
                <a:gd name="T43" fmla="*/ 46 h 300"/>
                <a:gd name="T44" fmla="*/ 83 w 233"/>
                <a:gd name="T45" fmla="*/ 57 h 300"/>
                <a:gd name="T46" fmla="*/ 70 w 233"/>
                <a:gd name="T47" fmla="*/ 71 h 300"/>
                <a:gd name="T48" fmla="*/ 60 w 233"/>
                <a:gd name="T49" fmla="*/ 89 h 300"/>
                <a:gd name="T50" fmla="*/ 51 w 233"/>
                <a:gd name="T51" fmla="*/ 111 h 300"/>
                <a:gd name="T52" fmla="*/ 46 w 233"/>
                <a:gd name="T53" fmla="*/ 134 h 300"/>
                <a:gd name="T54" fmla="*/ 44 w 233"/>
                <a:gd name="T55" fmla="*/ 159 h 300"/>
                <a:gd name="T56" fmla="*/ 44 w 233"/>
                <a:gd name="T57" fmla="*/ 300 h 300"/>
                <a:gd name="T58" fmla="*/ 0 w 233"/>
                <a:gd name="T59" fmla="*/ 300 h 300"/>
                <a:gd name="T60" fmla="*/ 0 w 233"/>
                <a:gd name="T61" fmla="*/ 6 h 300"/>
                <a:gd name="T62" fmla="*/ 44 w 233"/>
                <a:gd name="T63" fmla="*/ 6 h 300"/>
                <a:gd name="T64" fmla="*/ 43 w 233"/>
                <a:gd name="T65" fmla="*/ 28 h 300"/>
                <a:gd name="T66" fmla="*/ 41 w 233"/>
                <a:gd name="T67" fmla="*/ 51 h 300"/>
                <a:gd name="T68" fmla="*/ 39 w 233"/>
                <a:gd name="T69" fmla="*/ 71 h 300"/>
                <a:gd name="T70" fmla="*/ 40 w 233"/>
                <a:gd name="T71" fmla="*/ 72 h 300"/>
                <a:gd name="T72" fmla="*/ 50 w 233"/>
                <a:gd name="T73" fmla="*/ 52 h 300"/>
                <a:gd name="T74" fmla="*/ 64 w 233"/>
                <a:gd name="T75" fmla="*/ 34 h 300"/>
                <a:gd name="T76" fmla="*/ 80 w 233"/>
                <a:gd name="T77" fmla="*/ 20 h 300"/>
                <a:gd name="T78" fmla="*/ 99 w 233"/>
                <a:gd name="T79" fmla="*/ 9 h 300"/>
                <a:gd name="T80" fmla="*/ 121 w 233"/>
                <a:gd name="T81" fmla="*/ 3 h 300"/>
                <a:gd name="T82" fmla="*/ 146 w 233"/>
                <a:gd name="T83"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3" h="300">
                  <a:moveTo>
                    <a:pt x="146" y="0"/>
                  </a:moveTo>
                  <a:lnTo>
                    <a:pt x="166" y="2"/>
                  </a:lnTo>
                  <a:lnTo>
                    <a:pt x="184" y="6"/>
                  </a:lnTo>
                  <a:lnTo>
                    <a:pt x="198" y="13"/>
                  </a:lnTo>
                  <a:lnTo>
                    <a:pt x="210" y="23"/>
                  </a:lnTo>
                  <a:lnTo>
                    <a:pt x="219" y="34"/>
                  </a:lnTo>
                  <a:lnTo>
                    <a:pt x="225" y="47"/>
                  </a:lnTo>
                  <a:lnTo>
                    <a:pt x="230" y="62"/>
                  </a:lnTo>
                  <a:lnTo>
                    <a:pt x="233" y="78"/>
                  </a:lnTo>
                  <a:lnTo>
                    <a:pt x="233" y="95"/>
                  </a:lnTo>
                  <a:lnTo>
                    <a:pt x="233" y="300"/>
                  </a:lnTo>
                  <a:lnTo>
                    <a:pt x="189" y="300"/>
                  </a:lnTo>
                  <a:lnTo>
                    <a:pt x="189" y="110"/>
                  </a:lnTo>
                  <a:lnTo>
                    <a:pt x="188" y="91"/>
                  </a:lnTo>
                  <a:lnTo>
                    <a:pt x="186" y="75"/>
                  </a:lnTo>
                  <a:lnTo>
                    <a:pt x="181" y="61"/>
                  </a:lnTo>
                  <a:lnTo>
                    <a:pt x="174" y="51"/>
                  </a:lnTo>
                  <a:lnTo>
                    <a:pt x="164" y="43"/>
                  </a:lnTo>
                  <a:lnTo>
                    <a:pt x="151" y="38"/>
                  </a:lnTo>
                  <a:lnTo>
                    <a:pt x="135" y="37"/>
                  </a:lnTo>
                  <a:lnTo>
                    <a:pt x="116" y="39"/>
                  </a:lnTo>
                  <a:lnTo>
                    <a:pt x="98" y="46"/>
                  </a:lnTo>
                  <a:lnTo>
                    <a:pt x="83" y="57"/>
                  </a:lnTo>
                  <a:lnTo>
                    <a:pt x="70" y="71"/>
                  </a:lnTo>
                  <a:lnTo>
                    <a:pt x="60" y="89"/>
                  </a:lnTo>
                  <a:lnTo>
                    <a:pt x="51" y="111"/>
                  </a:lnTo>
                  <a:lnTo>
                    <a:pt x="46" y="134"/>
                  </a:lnTo>
                  <a:lnTo>
                    <a:pt x="44" y="159"/>
                  </a:lnTo>
                  <a:lnTo>
                    <a:pt x="44" y="300"/>
                  </a:lnTo>
                  <a:lnTo>
                    <a:pt x="0" y="300"/>
                  </a:lnTo>
                  <a:lnTo>
                    <a:pt x="0" y="6"/>
                  </a:lnTo>
                  <a:lnTo>
                    <a:pt x="44" y="6"/>
                  </a:lnTo>
                  <a:lnTo>
                    <a:pt x="43" y="28"/>
                  </a:lnTo>
                  <a:lnTo>
                    <a:pt x="41" y="51"/>
                  </a:lnTo>
                  <a:lnTo>
                    <a:pt x="39" y="71"/>
                  </a:lnTo>
                  <a:lnTo>
                    <a:pt x="40" y="72"/>
                  </a:lnTo>
                  <a:lnTo>
                    <a:pt x="50" y="52"/>
                  </a:lnTo>
                  <a:lnTo>
                    <a:pt x="64" y="34"/>
                  </a:lnTo>
                  <a:lnTo>
                    <a:pt x="80" y="20"/>
                  </a:lnTo>
                  <a:lnTo>
                    <a:pt x="99" y="9"/>
                  </a:lnTo>
                  <a:lnTo>
                    <a:pt x="121" y="3"/>
                  </a:lnTo>
                  <a:lnTo>
                    <a:pt x="146"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39"/>
            <p:cNvSpPr>
              <a:spLocks/>
            </p:cNvSpPr>
            <p:nvPr userDrawn="1"/>
          </p:nvSpPr>
          <p:spPr bwMode="auto">
            <a:xfrm>
              <a:off x="1435" y="939"/>
              <a:ext cx="77" cy="100"/>
            </a:xfrm>
            <a:custGeom>
              <a:avLst/>
              <a:gdLst>
                <a:gd name="T0" fmla="*/ 145 w 233"/>
                <a:gd name="T1" fmla="*/ 0 h 300"/>
                <a:gd name="T2" fmla="*/ 166 w 233"/>
                <a:gd name="T3" fmla="*/ 2 h 300"/>
                <a:gd name="T4" fmla="*/ 183 w 233"/>
                <a:gd name="T5" fmla="*/ 6 h 300"/>
                <a:gd name="T6" fmla="*/ 198 w 233"/>
                <a:gd name="T7" fmla="*/ 13 h 300"/>
                <a:gd name="T8" fmla="*/ 209 w 233"/>
                <a:gd name="T9" fmla="*/ 23 h 300"/>
                <a:gd name="T10" fmla="*/ 218 w 233"/>
                <a:gd name="T11" fmla="*/ 34 h 300"/>
                <a:gd name="T12" fmla="*/ 225 w 233"/>
                <a:gd name="T13" fmla="*/ 47 h 300"/>
                <a:gd name="T14" fmla="*/ 230 w 233"/>
                <a:gd name="T15" fmla="*/ 62 h 300"/>
                <a:gd name="T16" fmla="*/ 232 w 233"/>
                <a:gd name="T17" fmla="*/ 78 h 300"/>
                <a:gd name="T18" fmla="*/ 233 w 233"/>
                <a:gd name="T19" fmla="*/ 95 h 300"/>
                <a:gd name="T20" fmla="*/ 233 w 233"/>
                <a:gd name="T21" fmla="*/ 300 h 300"/>
                <a:gd name="T22" fmla="*/ 189 w 233"/>
                <a:gd name="T23" fmla="*/ 300 h 300"/>
                <a:gd name="T24" fmla="*/ 189 w 233"/>
                <a:gd name="T25" fmla="*/ 110 h 300"/>
                <a:gd name="T26" fmla="*/ 188 w 233"/>
                <a:gd name="T27" fmla="*/ 91 h 300"/>
                <a:gd name="T28" fmla="*/ 185 w 233"/>
                <a:gd name="T29" fmla="*/ 75 h 300"/>
                <a:gd name="T30" fmla="*/ 181 w 233"/>
                <a:gd name="T31" fmla="*/ 61 h 300"/>
                <a:gd name="T32" fmla="*/ 173 w 233"/>
                <a:gd name="T33" fmla="*/ 51 h 300"/>
                <a:gd name="T34" fmla="*/ 163 w 233"/>
                <a:gd name="T35" fmla="*/ 43 h 300"/>
                <a:gd name="T36" fmla="*/ 150 w 233"/>
                <a:gd name="T37" fmla="*/ 38 h 300"/>
                <a:gd name="T38" fmla="*/ 134 w 233"/>
                <a:gd name="T39" fmla="*/ 37 h 300"/>
                <a:gd name="T40" fmla="*/ 115 w 233"/>
                <a:gd name="T41" fmla="*/ 39 h 300"/>
                <a:gd name="T42" fmla="*/ 98 w 233"/>
                <a:gd name="T43" fmla="*/ 46 h 300"/>
                <a:gd name="T44" fmla="*/ 83 w 233"/>
                <a:gd name="T45" fmla="*/ 57 h 300"/>
                <a:gd name="T46" fmla="*/ 70 w 233"/>
                <a:gd name="T47" fmla="*/ 71 h 300"/>
                <a:gd name="T48" fmla="*/ 59 w 233"/>
                <a:gd name="T49" fmla="*/ 89 h 300"/>
                <a:gd name="T50" fmla="*/ 51 w 233"/>
                <a:gd name="T51" fmla="*/ 111 h 300"/>
                <a:gd name="T52" fmla="*/ 46 w 233"/>
                <a:gd name="T53" fmla="*/ 134 h 300"/>
                <a:gd name="T54" fmla="*/ 45 w 233"/>
                <a:gd name="T55" fmla="*/ 159 h 300"/>
                <a:gd name="T56" fmla="*/ 45 w 233"/>
                <a:gd name="T57" fmla="*/ 300 h 300"/>
                <a:gd name="T58" fmla="*/ 0 w 233"/>
                <a:gd name="T59" fmla="*/ 300 h 300"/>
                <a:gd name="T60" fmla="*/ 0 w 233"/>
                <a:gd name="T61" fmla="*/ 6 h 300"/>
                <a:gd name="T62" fmla="*/ 44 w 233"/>
                <a:gd name="T63" fmla="*/ 6 h 300"/>
                <a:gd name="T64" fmla="*/ 44 w 233"/>
                <a:gd name="T65" fmla="*/ 28 h 300"/>
                <a:gd name="T66" fmla="*/ 42 w 233"/>
                <a:gd name="T67" fmla="*/ 51 h 300"/>
                <a:gd name="T68" fmla="*/ 39 w 233"/>
                <a:gd name="T69" fmla="*/ 71 h 300"/>
                <a:gd name="T70" fmla="*/ 41 w 233"/>
                <a:gd name="T71" fmla="*/ 72 h 300"/>
                <a:gd name="T72" fmla="*/ 51 w 233"/>
                <a:gd name="T73" fmla="*/ 52 h 300"/>
                <a:gd name="T74" fmla="*/ 64 w 233"/>
                <a:gd name="T75" fmla="*/ 34 h 300"/>
                <a:gd name="T76" fmla="*/ 80 w 233"/>
                <a:gd name="T77" fmla="*/ 20 h 300"/>
                <a:gd name="T78" fmla="*/ 99 w 233"/>
                <a:gd name="T79" fmla="*/ 9 h 300"/>
                <a:gd name="T80" fmla="*/ 121 w 233"/>
                <a:gd name="T81" fmla="*/ 3 h 300"/>
                <a:gd name="T82" fmla="*/ 145 w 233"/>
                <a:gd name="T83"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3" h="300">
                  <a:moveTo>
                    <a:pt x="145" y="0"/>
                  </a:moveTo>
                  <a:lnTo>
                    <a:pt x="166" y="2"/>
                  </a:lnTo>
                  <a:lnTo>
                    <a:pt x="183" y="6"/>
                  </a:lnTo>
                  <a:lnTo>
                    <a:pt x="198" y="13"/>
                  </a:lnTo>
                  <a:lnTo>
                    <a:pt x="209" y="23"/>
                  </a:lnTo>
                  <a:lnTo>
                    <a:pt x="218" y="34"/>
                  </a:lnTo>
                  <a:lnTo>
                    <a:pt x="225" y="47"/>
                  </a:lnTo>
                  <a:lnTo>
                    <a:pt x="230" y="62"/>
                  </a:lnTo>
                  <a:lnTo>
                    <a:pt x="232" y="78"/>
                  </a:lnTo>
                  <a:lnTo>
                    <a:pt x="233" y="95"/>
                  </a:lnTo>
                  <a:lnTo>
                    <a:pt x="233" y="300"/>
                  </a:lnTo>
                  <a:lnTo>
                    <a:pt x="189" y="300"/>
                  </a:lnTo>
                  <a:lnTo>
                    <a:pt x="189" y="110"/>
                  </a:lnTo>
                  <a:lnTo>
                    <a:pt x="188" y="91"/>
                  </a:lnTo>
                  <a:lnTo>
                    <a:pt x="185" y="75"/>
                  </a:lnTo>
                  <a:lnTo>
                    <a:pt x="181" y="61"/>
                  </a:lnTo>
                  <a:lnTo>
                    <a:pt x="173" y="51"/>
                  </a:lnTo>
                  <a:lnTo>
                    <a:pt x="163" y="43"/>
                  </a:lnTo>
                  <a:lnTo>
                    <a:pt x="150" y="38"/>
                  </a:lnTo>
                  <a:lnTo>
                    <a:pt x="134" y="37"/>
                  </a:lnTo>
                  <a:lnTo>
                    <a:pt x="115" y="39"/>
                  </a:lnTo>
                  <a:lnTo>
                    <a:pt x="98" y="46"/>
                  </a:lnTo>
                  <a:lnTo>
                    <a:pt x="83" y="57"/>
                  </a:lnTo>
                  <a:lnTo>
                    <a:pt x="70" y="71"/>
                  </a:lnTo>
                  <a:lnTo>
                    <a:pt x="59" y="89"/>
                  </a:lnTo>
                  <a:lnTo>
                    <a:pt x="51" y="111"/>
                  </a:lnTo>
                  <a:lnTo>
                    <a:pt x="46" y="134"/>
                  </a:lnTo>
                  <a:lnTo>
                    <a:pt x="45" y="159"/>
                  </a:lnTo>
                  <a:lnTo>
                    <a:pt x="45" y="300"/>
                  </a:lnTo>
                  <a:lnTo>
                    <a:pt x="0" y="300"/>
                  </a:lnTo>
                  <a:lnTo>
                    <a:pt x="0" y="6"/>
                  </a:lnTo>
                  <a:lnTo>
                    <a:pt x="44" y="6"/>
                  </a:lnTo>
                  <a:lnTo>
                    <a:pt x="44" y="28"/>
                  </a:lnTo>
                  <a:lnTo>
                    <a:pt x="42" y="51"/>
                  </a:lnTo>
                  <a:lnTo>
                    <a:pt x="39" y="71"/>
                  </a:lnTo>
                  <a:lnTo>
                    <a:pt x="41" y="72"/>
                  </a:lnTo>
                  <a:lnTo>
                    <a:pt x="51" y="52"/>
                  </a:lnTo>
                  <a:lnTo>
                    <a:pt x="64" y="34"/>
                  </a:lnTo>
                  <a:lnTo>
                    <a:pt x="80" y="20"/>
                  </a:lnTo>
                  <a:lnTo>
                    <a:pt x="99" y="9"/>
                  </a:lnTo>
                  <a:lnTo>
                    <a:pt x="121" y="3"/>
                  </a:lnTo>
                  <a:lnTo>
                    <a:pt x="14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40"/>
            <p:cNvSpPr>
              <a:spLocks noEditPoints="1"/>
            </p:cNvSpPr>
            <p:nvPr userDrawn="1"/>
          </p:nvSpPr>
          <p:spPr bwMode="auto">
            <a:xfrm>
              <a:off x="1526" y="940"/>
              <a:ext cx="81" cy="101"/>
            </a:xfrm>
            <a:custGeom>
              <a:avLst/>
              <a:gdLst>
                <a:gd name="T0" fmla="*/ 127 w 243"/>
                <a:gd name="T1" fmla="*/ 34 h 304"/>
                <a:gd name="T2" fmla="*/ 107 w 243"/>
                <a:gd name="T3" fmla="*/ 36 h 304"/>
                <a:gd name="T4" fmla="*/ 90 w 243"/>
                <a:gd name="T5" fmla="*/ 43 h 304"/>
                <a:gd name="T6" fmla="*/ 75 w 243"/>
                <a:gd name="T7" fmla="*/ 54 h 304"/>
                <a:gd name="T8" fmla="*/ 63 w 243"/>
                <a:gd name="T9" fmla="*/ 69 h 304"/>
                <a:gd name="T10" fmla="*/ 54 w 243"/>
                <a:gd name="T11" fmla="*/ 88 h 304"/>
                <a:gd name="T12" fmla="*/ 49 w 243"/>
                <a:gd name="T13" fmla="*/ 110 h 304"/>
                <a:gd name="T14" fmla="*/ 197 w 243"/>
                <a:gd name="T15" fmla="*/ 110 h 304"/>
                <a:gd name="T16" fmla="*/ 196 w 243"/>
                <a:gd name="T17" fmla="*/ 91 h 304"/>
                <a:gd name="T18" fmla="*/ 191 w 243"/>
                <a:gd name="T19" fmla="*/ 75 h 304"/>
                <a:gd name="T20" fmla="*/ 184 w 243"/>
                <a:gd name="T21" fmla="*/ 61 h 304"/>
                <a:gd name="T22" fmla="*/ 173 w 243"/>
                <a:gd name="T23" fmla="*/ 49 h 304"/>
                <a:gd name="T24" fmla="*/ 160 w 243"/>
                <a:gd name="T25" fmla="*/ 41 h 304"/>
                <a:gd name="T26" fmla="*/ 145 w 243"/>
                <a:gd name="T27" fmla="*/ 35 h 304"/>
                <a:gd name="T28" fmla="*/ 127 w 243"/>
                <a:gd name="T29" fmla="*/ 34 h 304"/>
                <a:gd name="T30" fmla="*/ 129 w 243"/>
                <a:gd name="T31" fmla="*/ 0 h 304"/>
                <a:gd name="T32" fmla="*/ 154 w 243"/>
                <a:gd name="T33" fmla="*/ 2 h 304"/>
                <a:gd name="T34" fmla="*/ 176 w 243"/>
                <a:gd name="T35" fmla="*/ 8 h 304"/>
                <a:gd name="T36" fmla="*/ 194 w 243"/>
                <a:gd name="T37" fmla="*/ 17 h 304"/>
                <a:gd name="T38" fmla="*/ 210 w 243"/>
                <a:gd name="T39" fmla="*/ 29 h 304"/>
                <a:gd name="T40" fmla="*/ 222 w 243"/>
                <a:gd name="T41" fmla="*/ 44 h 304"/>
                <a:gd name="T42" fmla="*/ 231 w 243"/>
                <a:gd name="T43" fmla="*/ 61 h 304"/>
                <a:gd name="T44" fmla="*/ 238 w 243"/>
                <a:gd name="T45" fmla="*/ 79 h 304"/>
                <a:gd name="T46" fmla="*/ 242 w 243"/>
                <a:gd name="T47" fmla="*/ 99 h 304"/>
                <a:gd name="T48" fmla="*/ 243 w 243"/>
                <a:gd name="T49" fmla="*/ 122 h 304"/>
                <a:gd name="T50" fmla="*/ 243 w 243"/>
                <a:gd name="T51" fmla="*/ 131 h 304"/>
                <a:gd name="T52" fmla="*/ 242 w 243"/>
                <a:gd name="T53" fmla="*/ 143 h 304"/>
                <a:gd name="T54" fmla="*/ 47 w 243"/>
                <a:gd name="T55" fmla="*/ 143 h 304"/>
                <a:gd name="T56" fmla="*/ 47 w 243"/>
                <a:gd name="T57" fmla="*/ 171 h 304"/>
                <a:gd name="T58" fmla="*/ 50 w 243"/>
                <a:gd name="T59" fmla="*/ 194 h 304"/>
                <a:gd name="T60" fmla="*/ 56 w 243"/>
                <a:gd name="T61" fmla="*/ 214 h 304"/>
                <a:gd name="T62" fmla="*/ 64 w 243"/>
                <a:gd name="T63" fmla="*/ 231 h 304"/>
                <a:gd name="T64" fmla="*/ 75 w 243"/>
                <a:gd name="T65" fmla="*/ 244 h 304"/>
                <a:gd name="T66" fmla="*/ 89 w 243"/>
                <a:gd name="T67" fmla="*/ 255 h 304"/>
                <a:gd name="T68" fmla="*/ 105 w 243"/>
                <a:gd name="T69" fmla="*/ 262 h 304"/>
                <a:gd name="T70" fmla="*/ 123 w 243"/>
                <a:gd name="T71" fmla="*/ 266 h 304"/>
                <a:gd name="T72" fmla="*/ 144 w 243"/>
                <a:gd name="T73" fmla="*/ 267 h 304"/>
                <a:gd name="T74" fmla="*/ 167 w 243"/>
                <a:gd name="T75" fmla="*/ 266 h 304"/>
                <a:gd name="T76" fmla="*/ 189 w 243"/>
                <a:gd name="T77" fmla="*/ 262 h 304"/>
                <a:gd name="T78" fmla="*/ 210 w 243"/>
                <a:gd name="T79" fmla="*/ 256 h 304"/>
                <a:gd name="T80" fmla="*/ 228 w 243"/>
                <a:gd name="T81" fmla="*/ 249 h 304"/>
                <a:gd name="T82" fmla="*/ 232 w 243"/>
                <a:gd name="T83" fmla="*/ 286 h 304"/>
                <a:gd name="T84" fmla="*/ 203 w 243"/>
                <a:gd name="T85" fmla="*/ 296 h 304"/>
                <a:gd name="T86" fmla="*/ 171 w 243"/>
                <a:gd name="T87" fmla="*/ 302 h 304"/>
                <a:gd name="T88" fmla="*/ 136 w 243"/>
                <a:gd name="T89" fmla="*/ 304 h 304"/>
                <a:gd name="T90" fmla="*/ 108 w 243"/>
                <a:gd name="T91" fmla="*/ 302 h 304"/>
                <a:gd name="T92" fmla="*/ 83 w 243"/>
                <a:gd name="T93" fmla="*/ 297 h 304"/>
                <a:gd name="T94" fmla="*/ 62 w 243"/>
                <a:gd name="T95" fmla="*/ 288 h 304"/>
                <a:gd name="T96" fmla="*/ 43 w 243"/>
                <a:gd name="T97" fmla="*/ 275 h 304"/>
                <a:gd name="T98" fmla="*/ 28 w 243"/>
                <a:gd name="T99" fmla="*/ 259 h 304"/>
                <a:gd name="T100" fmla="*/ 15 w 243"/>
                <a:gd name="T101" fmla="*/ 238 h 304"/>
                <a:gd name="T102" fmla="*/ 7 w 243"/>
                <a:gd name="T103" fmla="*/ 214 h 304"/>
                <a:gd name="T104" fmla="*/ 1 w 243"/>
                <a:gd name="T105" fmla="*/ 186 h 304"/>
                <a:gd name="T106" fmla="*/ 0 w 243"/>
                <a:gd name="T107" fmla="*/ 154 h 304"/>
                <a:gd name="T108" fmla="*/ 1 w 243"/>
                <a:gd name="T109" fmla="*/ 126 h 304"/>
                <a:gd name="T110" fmla="*/ 7 w 243"/>
                <a:gd name="T111" fmla="*/ 98 h 304"/>
                <a:gd name="T112" fmla="*/ 15 w 243"/>
                <a:gd name="T113" fmla="*/ 74 h 304"/>
                <a:gd name="T114" fmla="*/ 27 w 243"/>
                <a:gd name="T115" fmla="*/ 53 h 304"/>
                <a:gd name="T116" fmla="*/ 42 w 243"/>
                <a:gd name="T117" fmla="*/ 35 h 304"/>
                <a:gd name="T118" fmla="*/ 60 w 243"/>
                <a:gd name="T119" fmla="*/ 20 h 304"/>
                <a:gd name="T120" fmla="*/ 80 w 243"/>
                <a:gd name="T121" fmla="*/ 9 h 304"/>
                <a:gd name="T122" fmla="*/ 103 w 243"/>
                <a:gd name="T123" fmla="*/ 2 h 304"/>
                <a:gd name="T124" fmla="*/ 129 w 243"/>
                <a:gd name="T125"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3" h="304">
                  <a:moveTo>
                    <a:pt x="127" y="34"/>
                  </a:moveTo>
                  <a:lnTo>
                    <a:pt x="107" y="36"/>
                  </a:lnTo>
                  <a:lnTo>
                    <a:pt x="90" y="43"/>
                  </a:lnTo>
                  <a:lnTo>
                    <a:pt x="75" y="54"/>
                  </a:lnTo>
                  <a:lnTo>
                    <a:pt x="63" y="69"/>
                  </a:lnTo>
                  <a:lnTo>
                    <a:pt x="54" y="88"/>
                  </a:lnTo>
                  <a:lnTo>
                    <a:pt x="49" y="110"/>
                  </a:lnTo>
                  <a:lnTo>
                    <a:pt x="197" y="110"/>
                  </a:lnTo>
                  <a:lnTo>
                    <a:pt x="196" y="91"/>
                  </a:lnTo>
                  <a:lnTo>
                    <a:pt x="191" y="75"/>
                  </a:lnTo>
                  <a:lnTo>
                    <a:pt x="184" y="61"/>
                  </a:lnTo>
                  <a:lnTo>
                    <a:pt x="173" y="49"/>
                  </a:lnTo>
                  <a:lnTo>
                    <a:pt x="160" y="41"/>
                  </a:lnTo>
                  <a:lnTo>
                    <a:pt x="145" y="35"/>
                  </a:lnTo>
                  <a:lnTo>
                    <a:pt x="127" y="34"/>
                  </a:lnTo>
                  <a:close/>
                  <a:moveTo>
                    <a:pt x="129" y="0"/>
                  </a:moveTo>
                  <a:lnTo>
                    <a:pt x="154" y="2"/>
                  </a:lnTo>
                  <a:lnTo>
                    <a:pt x="176" y="8"/>
                  </a:lnTo>
                  <a:lnTo>
                    <a:pt x="194" y="17"/>
                  </a:lnTo>
                  <a:lnTo>
                    <a:pt x="210" y="29"/>
                  </a:lnTo>
                  <a:lnTo>
                    <a:pt x="222" y="44"/>
                  </a:lnTo>
                  <a:lnTo>
                    <a:pt x="231" y="61"/>
                  </a:lnTo>
                  <a:lnTo>
                    <a:pt x="238" y="79"/>
                  </a:lnTo>
                  <a:lnTo>
                    <a:pt x="242" y="99"/>
                  </a:lnTo>
                  <a:lnTo>
                    <a:pt x="243" y="122"/>
                  </a:lnTo>
                  <a:lnTo>
                    <a:pt x="243" y="131"/>
                  </a:lnTo>
                  <a:lnTo>
                    <a:pt x="242" y="143"/>
                  </a:lnTo>
                  <a:lnTo>
                    <a:pt x="47" y="143"/>
                  </a:lnTo>
                  <a:lnTo>
                    <a:pt x="47" y="171"/>
                  </a:lnTo>
                  <a:lnTo>
                    <a:pt x="50" y="194"/>
                  </a:lnTo>
                  <a:lnTo>
                    <a:pt x="56" y="214"/>
                  </a:lnTo>
                  <a:lnTo>
                    <a:pt x="64" y="231"/>
                  </a:lnTo>
                  <a:lnTo>
                    <a:pt x="75" y="244"/>
                  </a:lnTo>
                  <a:lnTo>
                    <a:pt x="89" y="255"/>
                  </a:lnTo>
                  <a:lnTo>
                    <a:pt x="105" y="262"/>
                  </a:lnTo>
                  <a:lnTo>
                    <a:pt x="123" y="266"/>
                  </a:lnTo>
                  <a:lnTo>
                    <a:pt x="144" y="267"/>
                  </a:lnTo>
                  <a:lnTo>
                    <a:pt x="167" y="266"/>
                  </a:lnTo>
                  <a:lnTo>
                    <a:pt x="189" y="262"/>
                  </a:lnTo>
                  <a:lnTo>
                    <a:pt x="210" y="256"/>
                  </a:lnTo>
                  <a:lnTo>
                    <a:pt x="228" y="249"/>
                  </a:lnTo>
                  <a:lnTo>
                    <a:pt x="232" y="286"/>
                  </a:lnTo>
                  <a:lnTo>
                    <a:pt x="203" y="296"/>
                  </a:lnTo>
                  <a:lnTo>
                    <a:pt x="171" y="302"/>
                  </a:lnTo>
                  <a:lnTo>
                    <a:pt x="136" y="304"/>
                  </a:lnTo>
                  <a:lnTo>
                    <a:pt x="108" y="302"/>
                  </a:lnTo>
                  <a:lnTo>
                    <a:pt x="83" y="297"/>
                  </a:lnTo>
                  <a:lnTo>
                    <a:pt x="62" y="288"/>
                  </a:lnTo>
                  <a:lnTo>
                    <a:pt x="43" y="275"/>
                  </a:lnTo>
                  <a:lnTo>
                    <a:pt x="28" y="259"/>
                  </a:lnTo>
                  <a:lnTo>
                    <a:pt x="15" y="238"/>
                  </a:lnTo>
                  <a:lnTo>
                    <a:pt x="7" y="214"/>
                  </a:lnTo>
                  <a:lnTo>
                    <a:pt x="1" y="186"/>
                  </a:lnTo>
                  <a:lnTo>
                    <a:pt x="0" y="154"/>
                  </a:lnTo>
                  <a:lnTo>
                    <a:pt x="1" y="126"/>
                  </a:lnTo>
                  <a:lnTo>
                    <a:pt x="7" y="98"/>
                  </a:lnTo>
                  <a:lnTo>
                    <a:pt x="15" y="74"/>
                  </a:lnTo>
                  <a:lnTo>
                    <a:pt x="27" y="53"/>
                  </a:lnTo>
                  <a:lnTo>
                    <a:pt x="42" y="35"/>
                  </a:lnTo>
                  <a:lnTo>
                    <a:pt x="60" y="20"/>
                  </a:lnTo>
                  <a:lnTo>
                    <a:pt x="80" y="9"/>
                  </a:lnTo>
                  <a:lnTo>
                    <a:pt x="103" y="2"/>
                  </a:lnTo>
                  <a:lnTo>
                    <a:pt x="12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47" name="Picture 46"/>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43121" y="4702076"/>
            <a:ext cx="2046368" cy="260262"/>
          </a:xfrm>
          <a:prstGeom prst="rect">
            <a:avLst/>
          </a:prstGeom>
        </p:spPr>
      </p:pic>
      <p:sp>
        <p:nvSpPr>
          <p:cNvPr id="44" name="TextBox 43"/>
          <p:cNvSpPr txBox="1"/>
          <p:nvPr userDrawn="1"/>
        </p:nvSpPr>
        <p:spPr>
          <a:xfrm>
            <a:off x="7193264" y="115472"/>
            <a:ext cx="914400" cy="914400"/>
          </a:xfrm>
          <a:prstGeom prst="rect">
            <a:avLst/>
          </a:prstGeom>
          <a:noFill/>
        </p:spPr>
        <p:txBody>
          <a:bodyPr wrap="none" lIns="457200" tIns="0" rIns="0" bIns="457200" rtlCol="0" anchor="ctr" anchorCtr="0">
            <a:noAutofit/>
          </a:bodyPr>
          <a:lstStyle/>
          <a:p>
            <a:pPr algn="l">
              <a:lnSpc>
                <a:spcPct val="100000"/>
              </a:lnSpc>
            </a:pPr>
            <a:r>
              <a:rPr lang="en-US" sz="1100" b="0" dirty="0">
                <a:solidFill>
                  <a:schemeClr val="bg1">
                    <a:lumMod val="50000"/>
                  </a:schemeClr>
                </a:solidFill>
              </a:rPr>
              <a:t>ENVIRONMENTAL</a:t>
            </a:r>
            <a:r>
              <a:rPr lang="en-US" sz="1100" b="0" baseline="0" dirty="0">
                <a:solidFill>
                  <a:schemeClr val="bg1">
                    <a:lumMod val="50000"/>
                  </a:schemeClr>
                </a:solidFill>
              </a:rPr>
              <a:t> </a:t>
            </a:r>
          </a:p>
          <a:p>
            <a:pPr algn="l">
              <a:lnSpc>
                <a:spcPct val="100000"/>
              </a:lnSpc>
            </a:pPr>
            <a:r>
              <a:rPr lang="en-US" sz="1100" b="0" baseline="0" dirty="0">
                <a:solidFill>
                  <a:schemeClr val="bg1">
                    <a:lumMod val="50000"/>
                  </a:schemeClr>
                </a:solidFill>
              </a:rPr>
              <a:t>SCIENCE </a:t>
            </a:r>
          </a:p>
          <a:p>
            <a:pPr algn="l">
              <a:lnSpc>
                <a:spcPct val="100000"/>
              </a:lnSpc>
            </a:pPr>
            <a:r>
              <a:rPr lang="en-US" sz="1100" b="0" baseline="0" dirty="0">
                <a:solidFill>
                  <a:schemeClr val="bg1">
                    <a:lumMod val="50000"/>
                  </a:schemeClr>
                </a:solidFill>
              </a:rPr>
              <a:t>DIVISION</a:t>
            </a:r>
            <a:endParaRPr lang="en-US" sz="1100" b="0" dirty="0">
              <a:solidFill>
                <a:schemeClr val="bg1">
                  <a:lumMod val="50000"/>
                </a:schemeClr>
              </a:solidFill>
            </a:endParaRPr>
          </a:p>
        </p:txBody>
      </p:sp>
    </p:spTree>
    <p:custDataLst>
      <p:tags r:id="rId1"/>
    </p:custDataLst>
    <p:extLst>
      <p:ext uri="{BB962C8B-B14F-4D97-AF65-F5344CB8AC3E}">
        <p14:creationId xmlns:p14="http://schemas.microsoft.com/office/powerpoint/2010/main" val="3993199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ver Option D with DOE">
    <p:bg>
      <p:bgPr>
        <a:solidFill>
          <a:schemeClr val="bg1"/>
        </a:solidFill>
        <a:effectLst/>
      </p:bgPr>
    </p:bg>
    <p:spTree>
      <p:nvGrpSpPr>
        <p:cNvPr id="1" name=""/>
        <p:cNvGrpSpPr/>
        <p:nvPr/>
      </p:nvGrpSpPr>
      <p:grpSpPr>
        <a:xfrm>
          <a:off x="0" y="0"/>
          <a:ext cx="0" cy="0"/>
          <a:chOff x="0" y="0"/>
          <a:chExt cx="0" cy="0"/>
        </a:xfrm>
      </p:grpSpPr>
      <p:sp>
        <p:nvSpPr>
          <p:cNvPr id="50" name="Text Placeholder 9"/>
          <p:cNvSpPr>
            <a:spLocks noGrp="1"/>
          </p:cNvSpPr>
          <p:nvPr>
            <p:ph type="body" sz="quarter" idx="17" hasCustomPrompt="1"/>
          </p:nvPr>
        </p:nvSpPr>
        <p:spPr>
          <a:xfrm>
            <a:off x="469901" y="3436223"/>
            <a:ext cx="2692871" cy="295275"/>
          </a:xfrm>
        </p:spPr>
        <p:txBody>
          <a:bodyPr lIns="0" bIns="0" anchor="b">
            <a:normAutofit/>
          </a:bodyPr>
          <a:lstStyle>
            <a:lvl1pPr marL="0" indent="0">
              <a:buNone/>
              <a:defRPr sz="1400" b="1" cap="all" baseline="0">
                <a:solidFill>
                  <a:srgbClr val="47484A"/>
                </a:solidFill>
              </a:defRPr>
            </a:lvl1pPr>
            <a:lvl2pPr marL="0" indent="0">
              <a:buNone/>
              <a:defRPr/>
            </a:lvl2pPr>
            <a:lvl3pPr marL="0" indent="0">
              <a:spcBef>
                <a:spcPts val="1800"/>
              </a:spcBef>
              <a:buNone/>
              <a:defRPr/>
            </a:lvl3pPr>
          </a:lstStyle>
          <a:p>
            <a:pPr lvl="0"/>
            <a:r>
              <a:rPr lang="en-US" dirty="0"/>
              <a:t>presenter name</a:t>
            </a:r>
          </a:p>
        </p:txBody>
      </p:sp>
      <p:sp>
        <p:nvSpPr>
          <p:cNvPr id="53" name="Text Placeholder 45"/>
          <p:cNvSpPr>
            <a:spLocks noGrp="1"/>
          </p:cNvSpPr>
          <p:nvPr>
            <p:ph type="body" sz="quarter" idx="18" hasCustomPrompt="1"/>
          </p:nvPr>
        </p:nvSpPr>
        <p:spPr>
          <a:xfrm>
            <a:off x="469901" y="3719301"/>
            <a:ext cx="2692871" cy="685800"/>
          </a:xfrm>
        </p:spPr>
        <p:txBody>
          <a:bodyPr lIns="0">
            <a:normAutofit/>
          </a:bodyPr>
          <a:lstStyle>
            <a:lvl1pPr marL="0" indent="0">
              <a:lnSpc>
                <a:spcPct val="95000"/>
              </a:lnSpc>
              <a:spcBef>
                <a:spcPts val="0"/>
              </a:spcBef>
              <a:buNone/>
              <a:defRPr sz="1400">
                <a:solidFill>
                  <a:srgbClr val="47484A"/>
                </a:solidFill>
              </a:defRPr>
            </a:lvl1pPr>
            <a:lvl2pPr marL="0" indent="0">
              <a:spcBef>
                <a:spcPts val="1800"/>
              </a:spcBef>
              <a:buNone/>
              <a:defRPr/>
            </a:lvl2pPr>
          </a:lstStyle>
          <a:p>
            <a:r>
              <a:rPr lang="en-US" dirty="0"/>
              <a:t>Add Presenter Title</a:t>
            </a:r>
            <a:br>
              <a:rPr lang="en-US" dirty="0"/>
            </a:br>
            <a:r>
              <a:rPr lang="en-US" dirty="0"/>
              <a:t>Optional Line 2</a:t>
            </a:r>
            <a:br>
              <a:rPr lang="en-US" dirty="0"/>
            </a:br>
            <a:r>
              <a:rPr lang="en-US" dirty="0"/>
              <a:t>Optional Line 3</a:t>
            </a:r>
          </a:p>
        </p:txBody>
      </p:sp>
      <p:sp>
        <p:nvSpPr>
          <p:cNvPr id="56" name="Text Placeholder 9"/>
          <p:cNvSpPr>
            <a:spLocks noGrp="1"/>
          </p:cNvSpPr>
          <p:nvPr>
            <p:ph type="body" sz="quarter" idx="21" hasCustomPrompt="1"/>
          </p:nvPr>
        </p:nvSpPr>
        <p:spPr>
          <a:xfrm>
            <a:off x="3417372" y="3436223"/>
            <a:ext cx="2692871" cy="295275"/>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pPr lvl="0"/>
            <a:r>
              <a:rPr lang="en-US" dirty="0"/>
              <a:t>presenter name</a:t>
            </a:r>
          </a:p>
        </p:txBody>
      </p:sp>
      <p:sp>
        <p:nvSpPr>
          <p:cNvPr id="57" name="Text Placeholder 45"/>
          <p:cNvSpPr>
            <a:spLocks noGrp="1"/>
          </p:cNvSpPr>
          <p:nvPr>
            <p:ph type="body" sz="quarter" idx="22" hasCustomPrompt="1"/>
          </p:nvPr>
        </p:nvSpPr>
        <p:spPr>
          <a:xfrm>
            <a:off x="3417372" y="3719301"/>
            <a:ext cx="2692871" cy="560042"/>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a:t>Remove second presenter info </a:t>
            </a:r>
            <a:br>
              <a:rPr lang="en-US" dirty="0"/>
            </a:br>
            <a:r>
              <a:rPr lang="en-US" dirty="0"/>
              <a:t>if not needed</a:t>
            </a:r>
          </a:p>
        </p:txBody>
      </p:sp>
      <p:sp>
        <p:nvSpPr>
          <p:cNvPr id="45" name="Picture Placeholder 4"/>
          <p:cNvSpPr>
            <a:spLocks noGrp="1" noChangeAspect="1"/>
          </p:cNvSpPr>
          <p:nvPr>
            <p:ph type="pic" sz="quarter" idx="16" hasCustomPrompt="1"/>
          </p:nvPr>
        </p:nvSpPr>
        <p:spPr>
          <a:xfrm>
            <a:off x="218127" y="1261205"/>
            <a:ext cx="8925874" cy="2071151"/>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a:xfrm>
            <a:off x="469901" y="82770"/>
            <a:ext cx="6776128" cy="839426"/>
          </a:xfrm>
        </p:spPr>
        <p:txBody>
          <a:bodyPr lIns="0" rIns="91440" anchor="b">
            <a:normAutofit/>
          </a:bodyPr>
          <a:lstStyle>
            <a:lvl1pPr>
              <a:defRPr sz="2800" baseline="0">
                <a:solidFill>
                  <a:schemeClr val="tx1">
                    <a:lumMod val="50000"/>
                  </a:schemeClr>
                </a:solidFill>
              </a:defRPr>
            </a:lvl1pPr>
          </a:lstStyle>
          <a:p>
            <a:r>
              <a:rPr lang="en-US" dirty="0"/>
              <a:t>presentation title –</a:t>
            </a:r>
            <a:br>
              <a:rPr lang="en-US" dirty="0"/>
            </a:br>
            <a:r>
              <a:rPr lang="en-US" dirty="0"/>
              <a:t>Cover option D</a:t>
            </a:r>
          </a:p>
        </p:txBody>
      </p:sp>
      <p:sp>
        <p:nvSpPr>
          <p:cNvPr id="87" name="Text Placeholder 9"/>
          <p:cNvSpPr>
            <a:spLocks noGrp="1"/>
          </p:cNvSpPr>
          <p:nvPr>
            <p:ph type="body" sz="quarter" idx="23" hasCustomPrompt="1"/>
          </p:nvPr>
        </p:nvSpPr>
        <p:spPr>
          <a:xfrm>
            <a:off x="6360197" y="3436223"/>
            <a:ext cx="2692871" cy="295275"/>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pPr lvl="0"/>
            <a:r>
              <a:rPr lang="en-US" dirty="0"/>
              <a:t>presenter name</a:t>
            </a:r>
          </a:p>
        </p:txBody>
      </p:sp>
      <p:sp>
        <p:nvSpPr>
          <p:cNvPr id="88" name="Text Placeholder 45"/>
          <p:cNvSpPr>
            <a:spLocks noGrp="1"/>
          </p:cNvSpPr>
          <p:nvPr>
            <p:ph type="body" sz="quarter" idx="24" hasCustomPrompt="1"/>
          </p:nvPr>
        </p:nvSpPr>
        <p:spPr>
          <a:xfrm>
            <a:off x="6360197" y="3719301"/>
            <a:ext cx="2692871" cy="560042"/>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a:t>Remove third presenter info </a:t>
            </a:r>
            <a:br>
              <a:rPr lang="en-US" dirty="0"/>
            </a:br>
            <a:r>
              <a:rPr lang="en-US" dirty="0"/>
              <a:t>if not needed</a:t>
            </a:r>
          </a:p>
        </p:txBody>
      </p:sp>
      <p:sp>
        <p:nvSpPr>
          <p:cNvPr id="5" name="Text Placeholder 4"/>
          <p:cNvSpPr>
            <a:spLocks noGrp="1"/>
          </p:cNvSpPr>
          <p:nvPr>
            <p:ph type="body" sz="quarter" idx="25" hasCustomPrompt="1"/>
          </p:nvPr>
        </p:nvSpPr>
        <p:spPr>
          <a:xfrm>
            <a:off x="469900" y="922195"/>
            <a:ext cx="8484914" cy="248308"/>
          </a:xfrm>
        </p:spPr>
        <p:txBody>
          <a:bodyPr/>
          <a:lstStyle>
            <a:lvl1pPr marL="0" indent="0">
              <a:buNone/>
              <a:defRPr b="1" baseline="0">
                <a:solidFill>
                  <a:schemeClr val="accent2"/>
                </a:solidFill>
              </a:defRPr>
            </a:lvl1pPr>
          </a:lstStyle>
          <a:p>
            <a:pPr lvl="0"/>
            <a:r>
              <a:rPr lang="en-US" dirty="0"/>
              <a:t>Subtitle – delete if not needed</a:t>
            </a:r>
          </a:p>
        </p:txBody>
      </p:sp>
      <p:sp>
        <p:nvSpPr>
          <p:cNvPr id="46" name="Text Placeholder 4"/>
          <p:cNvSpPr>
            <a:spLocks noGrp="1"/>
          </p:cNvSpPr>
          <p:nvPr>
            <p:ph type="body" sz="quarter" idx="12" hasCustomPrompt="1"/>
          </p:nvPr>
        </p:nvSpPr>
        <p:spPr>
          <a:xfrm>
            <a:off x="2" y="1261204"/>
            <a:ext cx="224589" cy="2071116"/>
          </a:xfrm>
          <a:solidFill>
            <a:schemeClr val="accent2"/>
          </a:solidFill>
        </p:spPr>
        <p:txBody>
          <a:bodyPr bIns="0" anchor="b"/>
          <a:lstStyle>
            <a:lvl1pPr marL="0" indent="0">
              <a:buNone/>
              <a:defRPr sz="100"/>
            </a:lvl1pPr>
          </a:lstStyle>
          <a:p>
            <a:pPr lvl="0"/>
            <a:r>
              <a:rPr lang="en-US" dirty="0"/>
              <a:t>  </a:t>
            </a:r>
          </a:p>
        </p:txBody>
      </p:sp>
      <p:sp>
        <p:nvSpPr>
          <p:cNvPr id="153" name="TextBox 152"/>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grpSp>
        <p:nvGrpSpPr>
          <p:cNvPr id="47" name="Group 13"/>
          <p:cNvGrpSpPr>
            <a:grpSpLocks noChangeAspect="1"/>
          </p:cNvGrpSpPr>
          <p:nvPr userDrawn="1"/>
        </p:nvGrpSpPr>
        <p:grpSpPr bwMode="auto">
          <a:xfrm>
            <a:off x="7436849" y="4492625"/>
            <a:ext cx="1565710" cy="612670"/>
            <a:chOff x="845" y="759"/>
            <a:chExt cx="1104" cy="432"/>
          </a:xfrm>
        </p:grpSpPr>
        <p:sp>
          <p:nvSpPr>
            <p:cNvPr id="48" name="Rectangle 14"/>
            <p:cNvSpPr>
              <a:spLocks noChangeArrowheads="1"/>
            </p:cNvSpPr>
            <p:nvPr userDrawn="1"/>
          </p:nvSpPr>
          <p:spPr bwMode="auto">
            <a:xfrm>
              <a:off x="845" y="759"/>
              <a:ext cx="1104" cy="432"/>
            </a:xfrm>
            <a:prstGeom prst="rect">
              <a:avLst/>
            </a:prstGeom>
            <a:noFill/>
            <a:ln w="0">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5"/>
            <p:cNvSpPr>
              <a:spLocks noEditPoints="1"/>
            </p:cNvSpPr>
            <p:nvPr userDrawn="1"/>
          </p:nvSpPr>
          <p:spPr bwMode="auto">
            <a:xfrm>
              <a:off x="1645" y="873"/>
              <a:ext cx="194" cy="168"/>
            </a:xfrm>
            <a:custGeom>
              <a:avLst/>
              <a:gdLst>
                <a:gd name="T0" fmla="*/ 405 w 580"/>
                <a:gd name="T1" fmla="*/ 360 h 502"/>
                <a:gd name="T2" fmla="*/ 441 w 580"/>
                <a:gd name="T3" fmla="*/ 422 h 502"/>
                <a:gd name="T4" fmla="*/ 473 w 580"/>
                <a:gd name="T5" fmla="*/ 478 h 502"/>
                <a:gd name="T6" fmla="*/ 485 w 580"/>
                <a:gd name="T7" fmla="*/ 478 h 502"/>
                <a:gd name="T8" fmla="*/ 518 w 580"/>
                <a:gd name="T9" fmla="*/ 422 h 502"/>
                <a:gd name="T10" fmla="*/ 554 w 580"/>
                <a:gd name="T11" fmla="*/ 360 h 502"/>
                <a:gd name="T12" fmla="*/ 392 w 580"/>
                <a:gd name="T13" fmla="*/ 338 h 502"/>
                <a:gd name="T14" fmla="*/ 186 w 580"/>
                <a:gd name="T15" fmla="*/ 357 h 502"/>
                <a:gd name="T16" fmla="*/ 153 w 580"/>
                <a:gd name="T17" fmla="*/ 415 h 502"/>
                <a:gd name="T18" fmla="*/ 119 w 580"/>
                <a:gd name="T19" fmla="*/ 473 h 502"/>
                <a:gd name="T20" fmla="*/ 471 w 580"/>
                <a:gd name="T21" fmla="*/ 493 h 502"/>
                <a:gd name="T22" fmla="*/ 452 w 580"/>
                <a:gd name="T23" fmla="*/ 461 h 502"/>
                <a:gd name="T24" fmla="*/ 416 w 580"/>
                <a:gd name="T25" fmla="*/ 399 h 502"/>
                <a:gd name="T26" fmla="*/ 387 w 580"/>
                <a:gd name="T27" fmla="*/ 347 h 502"/>
                <a:gd name="T28" fmla="*/ 13 w 580"/>
                <a:gd name="T29" fmla="*/ 338 h 502"/>
                <a:gd name="T30" fmla="*/ 33 w 580"/>
                <a:gd name="T31" fmla="*/ 373 h 502"/>
                <a:gd name="T32" fmla="*/ 71 w 580"/>
                <a:gd name="T33" fmla="*/ 438 h 502"/>
                <a:gd name="T34" fmla="*/ 98 w 580"/>
                <a:gd name="T35" fmla="*/ 485 h 502"/>
                <a:gd name="T36" fmla="*/ 112 w 580"/>
                <a:gd name="T37" fmla="*/ 467 h 502"/>
                <a:gd name="T38" fmla="*/ 148 w 580"/>
                <a:gd name="T39" fmla="*/ 405 h 502"/>
                <a:gd name="T40" fmla="*/ 180 w 580"/>
                <a:gd name="T41" fmla="*/ 349 h 502"/>
                <a:gd name="T42" fmla="*/ 290 w 580"/>
                <a:gd name="T43" fmla="*/ 178 h 502"/>
                <a:gd name="T44" fmla="*/ 270 w 580"/>
                <a:gd name="T45" fmla="*/ 213 h 502"/>
                <a:gd name="T46" fmla="*/ 232 w 580"/>
                <a:gd name="T47" fmla="*/ 278 h 502"/>
                <a:gd name="T48" fmla="*/ 204 w 580"/>
                <a:gd name="T49" fmla="*/ 326 h 502"/>
                <a:gd name="T50" fmla="*/ 370 w 580"/>
                <a:gd name="T51" fmla="*/ 319 h 502"/>
                <a:gd name="T52" fmla="*/ 338 w 580"/>
                <a:gd name="T53" fmla="*/ 262 h 502"/>
                <a:gd name="T54" fmla="*/ 302 w 580"/>
                <a:gd name="T55" fmla="*/ 200 h 502"/>
                <a:gd name="T56" fmla="*/ 384 w 580"/>
                <a:gd name="T57" fmla="*/ 14 h 502"/>
                <a:gd name="T58" fmla="*/ 366 w 580"/>
                <a:gd name="T59" fmla="*/ 47 h 502"/>
                <a:gd name="T60" fmla="*/ 330 w 580"/>
                <a:gd name="T61" fmla="*/ 109 h 502"/>
                <a:gd name="T62" fmla="*/ 300 w 580"/>
                <a:gd name="T63" fmla="*/ 160 h 502"/>
                <a:gd name="T64" fmla="*/ 301 w 580"/>
                <a:gd name="T65" fmla="*/ 178 h 502"/>
                <a:gd name="T66" fmla="*/ 331 w 580"/>
                <a:gd name="T67" fmla="*/ 232 h 502"/>
                <a:gd name="T68" fmla="*/ 369 w 580"/>
                <a:gd name="T69" fmla="*/ 296 h 502"/>
                <a:gd name="T70" fmla="*/ 387 w 580"/>
                <a:gd name="T71" fmla="*/ 329 h 502"/>
                <a:gd name="T72" fmla="*/ 554 w 580"/>
                <a:gd name="T73" fmla="*/ 307 h 502"/>
                <a:gd name="T74" fmla="*/ 510 w 580"/>
                <a:gd name="T75" fmla="*/ 231 h 502"/>
                <a:gd name="T76" fmla="*/ 454 w 580"/>
                <a:gd name="T77" fmla="*/ 135 h 502"/>
                <a:gd name="T78" fmla="*/ 406 w 580"/>
                <a:gd name="T79" fmla="*/ 52 h 502"/>
                <a:gd name="T80" fmla="*/ 384 w 580"/>
                <a:gd name="T81" fmla="*/ 14 h 502"/>
                <a:gd name="T82" fmla="*/ 182 w 580"/>
                <a:gd name="T83" fmla="*/ 36 h 502"/>
                <a:gd name="T84" fmla="*/ 138 w 580"/>
                <a:gd name="T85" fmla="*/ 112 h 502"/>
                <a:gd name="T86" fmla="*/ 83 w 580"/>
                <a:gd name="T87" fmla="*/ 208 h 502"/>
                <a:gd name="T88" fmla="*/ 35 w 580"/>
                <a:gd name="T89" fmla="*/ 291 h 502"/>
                <a:gd name="T90" fmla="*/ 13 w 580"/>
                <a:gd name="T91" fmla="*/ 329 h 502"/>
                <a:gd name="T92" fmla="*/ 203 w 580"/>
                <a:gd name="T93" fmla="*/ 310 h 502"/>
                <a:gd name="T94" fmla="*/ 239 w 580"/>
                <a:gd name="T95" fmla="*/ 249 h 502"/>
                <a:gd name="T96" fmla="*/ 273 w 580"/>
                <a:gd name="T97" fmla="*/ 188 h 502"/>
                <a:gd name="T98" fmla="*/ 283 w 580"/>
                <a:gd name="T99" fmla="*/ 167 h 502"/>
                <a:gd name="T100" fmla="*/ 259 w 580"/>
                <a:gd name="T101" fmla="*/ 124 h 502"/>
                <a:gd name="T102" fmla="*/ 222 w 580"/>
                <a:gd name="T103" fmla="*/ 61 h 502"/>
                <a:gd name="T104" fmla="*/ 196 w 580"/>
                <a:gd name="T105" fmla="*/ 17 h 502"/>
                <a:gd name="T106" fmla="*/ 209 w 580"/>
                <a:gd name="T107" fmla="*/ 20 h 502"/>
                <a:gd name="T108" fmla="*/ 242 w 580"/>
                <a:gd name="T109" fmla="*/ 77 h 502"/>
                <a:gd name="T110" fmla="*/ 277 w 580"/>
                <a:gd name="T111" fmla="*/ 138 h 502"/>
                <a:gd name="T112" fmla="*/ 292 w 580"/>
                <a:gd name="T113" fmla="*/ 157 h 502"/>
                <a:gd name="T114" fmla="*/ 319 w 580"/>
                <a:gd name="T115" fmla="*/ 110 h 502"/>
                <a:gd name="T116" fmla="*/ 356 w 580"/>
                <a:gd name="T117" fmla="*/ 44 h 502"/>
                <a:gd name="T118" fmla="*/ 376 w 580"/>
                <a:gd name="T119" fmla="*/ 9 h 502"/>
                <a:gd name="T120" fmla="*/ 580 w 580"/>
                <a:gd name="T121" fmla="*/ 334 h 502"/>
                <a:gd name="T122" fmla="*/ 192 w 580"/>
                <a:gd name="T123" fmla="*/ 0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80" h="502">
                  <a:moveTo>
                    <a:pt x="392" y="338"/>
                  </a:moveTo>
                  <a:lnTo>
                    <a:pt x="394" y="342"/>
                  </a:lnTo>
                  <a:lnTo>
                    <a:pt x="399" y="349"/>
                  </a:lnTo>
                  <a:lnTo>
                    <a:pt x="405" y="360"/>
                  </a:lnTo>
                  <a:lnTo>
                    <a:pt x="413" y="373"/>
                  </a:lnTo>
                  <a:lnTo>
                    <a:pt x="421" y="389"/>
                  </a:lnTo>
                  <a:lnTo>
                    <a:pt x="431" y="405"/>
                  </a:lnTo>
                  <a:lnTo>
                    <a:pt x="441" y="422"/>
                  </a:lnTo>
                  <a:lnTo>
                    <a:pt x="450" y="438"/>
                  </a:lnTo>
                  <a:lnTo>
                    <a:pt x="459" y="453"/>
                  </a:lnTo>
                  <a:lnTo>
                    <a:pt x="467" y="467"/>
                  </a:lnTo>
                  <a:lnTo>
                    <a:pt x="473" y="478"/>
                  </a:lnTo>
                  <a:lnTo>
                    <a:pt x="477" y="485"/>
                  </a:lnTo>
                  <a:lnTo>
                    <a:pt x="479" y="488"/>
                  </a:lnTo>
                  <a:lnTo>
                    <a:pt x="481" y="485"/>
                  </a:lnTo>
                  <a:lnTo>
                    <a:pt x="485" y="478"/>
                  </a:lnTo>
                  <a:lnTo>
                    <a:pt x="491" y="467"/>
                  </a:lnTo>
                  <a:lnTo>
                    <a:pt x="500" y="453"/>
                  </a:lnTo>
                  <a:lnTo>
                    <a:pt x="509" y="438"/>
                  </a:lnTo>
                  <a:lnTo>
                    <a:pt x="518" y="422"/>
                  </a:lnTo>
                  <a:lnTo>
                    <a:pt x="528" y="405"/>
                  </a:lnTo>
                  <a:lnTo>
                    <a:pt x="538" y="389"/>
                  </a:lnTo>
                  <a:lnTo>
                    <a:pt x="546" y="373"/>
                  </a:lnTo>
                  <a:lnTo>
                    <a:pt x="554" y="360"/>
                  </a:lnTo>
                  <a:lnTo>
                    <a:pt x="560" y="349"/>
                  </a:lnTo>
                  <a:lnTo>
                    <a:pt x="565" y="342"/>
                  </a:lnTo>
                  <a:lnTo>
                    <a:pt x="567" y="338"/>
                  </a:lnTo>
                  <a:lnTo>
                    <a:pt x="392" y="338"/>
                  </a:lnTo>
                  <a:close/>
                  <a:moveTo>
                    <a:pt x="197" y="338"/>
                  </a:moveTo>
                  <a:lnTo>
                    <a:pt x="196" y="341"/>
                  </a:lnTo>
                  <a:lnTo>
                    <a:pt x="192" y="347"/>
                  </a:lnTo>
                  <a:lnTo>
                    <a:pt x="186" y="357"/>
                  </a:lnTo>
                  <a:lnTo>
                    <a:pt x="179" y="369"/>
                  </a:lnTo>
                  <a:lnTo>
                    <a:pt x="171" y="383"/>
                  </a:lnTo>
                  <a:lnTo>
                    <a:pt x="162" y="399"/>
                  </a:lnTo>
                  <a:lnTo>
                    <a:pt x="153" y="415"/>
                  </a:lnTo>
                  <a:lnTo>
                    <a:pt x="144" y="431"/>
                  </a:lnTo>
                  <a:lnTo>
                    <a:pt x="135" y="446"/>
                  </a:lnTo>
                  <a:lnTo>
                    <a:pt x="126" y="461"/>
                  </a:lnTo>
                  <a:lnTo>
                    <a:pt x="119" y="473"/>
                  </a:lnTo>
                  <a:lnTo>
                    <a:pt x="114" y="483"/>
                  </a:lnTo>
                  <a:lnTo>
                    <a:pt x="110" y="490"/>
                  </a:lnTo>
                  <a:lnTo>
                    <a:pt x="108" y="493"/>
                  </a:lnTo>
                  <a:lnTo>
                    <a:pt x="471" y="493"/>
                  </a:lnTo>
                  <a:lnTo>
                    <a:pt x="469" y="490"/>
                  </a:lnTo>
                  <a:lnTo>
                    <a:pt x="465" y="483"/>
                  </a:lnTo>
                  <a:lnTo>
                    <a:pt x="460" y="473"/>
                  </a:lnTo>
                  <a:lnTo>
                    <a:pt x="452" y="461"/>
                  </a:lnTo>
                  <a:lnTo>
                    <a:pt x="444" y="446"/>
                  </a:lnTo>
                  <a:lnTo>
                    <a:pt x="435" y="431"/>
                  </a:lnTo>
                  <a:lnTo>
                    <a:pt x="426" y="415"/>
                  </a:lnTo>
                  <a:lnTo>
                    <a:pt x="416" y="399"/>
                  </a:lnTo>
                  <a:lnTo>
                    <a:pt x="408" y="383"/>
                  </a:lnTo>
                  <a:lnTo>
                    <a:pt x="399" y="369"/>
                  </a:lnTo>
                  <a:lnTo>
                    <a:pt x="392" y="357"/>
                  </a:lnTo>
                  <a:lnTo>
                    <a:pt x="387" y="347"/>
                  </a:lnTo>
                  <a:lnTo>
                    <a:pt x="383" y="341"/>
                  </a:lnTo>
                  <a:lnTo>
                    <a:pt x="382" y="338"/>
                  </a:lnTo>
                  <a:lnTo>
                    <a:pt x="197" y="338"/>
                  </a:lnTo>
                  <a:close/>
                  <a:moveTo>
                    <a:pt x="13" y="338"/>
                  </a:moveTo>
                  <a:lnTo>
                    <a:pt x="15" y="342"/>
                  </a:lnTo>
                  <a:lnTo>
                    <a:pt x="19" y="349"/>
                  </a:lnTo>
                  <a:lnTo>
                    <a:pt x="25" y="359"/>
                  </a:lnTo>
                  <a:lnTo>
                    <a:pt x="33" y="373"/>
                  </a:lnTo>
                  <a:lnTo>
                    <a:pt x="42" y="388"/>
                  </a:lnTo>
                  <a:lnTo>
                    <a:pt x="51" y="405"/>
                  </a:lnTo>
                  <a:lnTo>
                    <a:pt x="61" y="421"/>
                  </a:lnTo>
                  <a:lnTo>
                    <a:pt x="71" y="438"/>
                  </a:lnTo>
                  <a:lnTo>
                    <a:pt x="80" y="453"/>
                  </a:lnTo>
                  <a:lnTo>
                    <a:pt x="87" y="467"/>
                  </a:lnTo>
                  <a:lnTo>
                    <a:pt x="94" y="478"/>
                  </a:lnTo>
                  <a:lnTo>
                    <a:pt x="98" y="485"/>
                  </a:lnTo>
                  <a:lnTo>
                    <a:pt x="100" y="488"/>
                  </a:lnTo>
                  <a:lnTo>
                    <a:pt x="102" y="485"/>
                  </a:lnTo>
                  <a:lnTo>
                    <a:pt x="106" y="478"/>
                  </a:lnTo>
                  <a:lnTo>
                    <a:pt x="112" y="467"/>
                  </a:lnTo>
                  <a:lnTo>
                    <a:pt x="120" y="453"/>
                  </a:lnTo>
                  <a:lnTo>
                    <a:pt x="129" y="438"/>
                  </a:lnTo>
                  <a:lnTo>
                    <a:pt x="138" y="422"/>
                  </a:lnTo>
                  <a:lnTo>
                    <a:pt x="148" y="405"/>
                  </a:lnTo>
                  <a:lnTo>
                    <a:pt x="157" y="389"/>
                  </a:lnTo>
                  <a:lnTo>
                    <a:pt x="166" y="373"/>
                  </a:lnTo>
                  <a:lnTo>
                    <a:pt x="174" y="360"/>
                  </a:lnTo>
                  <a:lnTo>
                    <a:pt x="180" y="349"/>
                  </a:lnTo>
                  <a:lnTo>
                    <a:pt x="184" y="342"/>
                  </a:lnTo>
                  <a:lnTo>
                    <a:pt x="186" y="338"/>
                  </a:lnTo>
                  <a:lnTo>
                    <a:pt x="13" y="338"/>
                  </a:lnTo>
                  <a:close/>
                  <a:moveTo>
                    <a:pt x="290" y="178"/>
                  </a:moveTo>
                  <a:lnTo>
                    <a:pt x="288" y="182"/>
                  </a:lnTo>
                  <a:lnTo>
                    <a:pt x="284" y="189"/>
                  </a:lnTo>
                  <a:lnTo>
                    <a:pt x="277" y="200"/>
                  </a:lnTo>
                  <a:lnTo>
                    <a:pt x="270" y="213"/>
                  </a:lnTo>
                  <a:lnTo>
                    <a:pt x="261" y="229"/>
                  </a:lnTo>
                  <a:lnTo>
                    <a:pt x="251" y="245"/>
                  </a:lnTo>
                  <a:lnTo>
                    <a:pt x="242" y="262"/>
                  </a:lnTo>
                  <a:lnTo>
                    <a:pt x="232" y="278"/>
                  </a:lnTo>
                  <a:lnTo>
                    <a:pt x="224" y="293"/>
                  </a:lnTo>
                  <a:lnTo>
                    <a:pt x="215" y="308"/>
                  </a:lnTo>
                  <a:lnTo>
                    <a:pt x="209" y="319"/>
                  </a:lnTo>
                  <a:lnTo>
                    <a:pt x="204" y="326"/>
                  </a:lnTo>
                  <a:lnTo>
                    <a:pt x="202" y="329"/>
                  </a:lnTo>
                  <a:lnTo>
                    <a:pt x="376" y="329"/>
                  </a:lnTo>
                  <a:lnTo>
                    <a:pt x="375" y="326"/>
                  </a:lnTo>
                  <a:lnTo>
                    <a:pt x="370" y="319"/>
                  </a:lnTo>
                  <a:lnTo>
                    <a:pt x="364" y="308"/>
                  </a:lnTo>
                  <a:lnTo>
                    <a:pt x="356" y="293"/>
                  </a:lnTo>
                  <a:lnTo>
                    <a:pt x="347" y="278"/>
                  </a:lnTo>
                  <a:lnTo>
                    <a:pt x="338" y="262"/>
                  </a:lnTo>
                  <a:lnTo>
                    <a:pt x="328" y="245"/>
                  </a:lnTo>
                  <a:lnTo>
                    <a:pt x="319" y="229"/>
                  </a:lnTo>
                  <a:lnTo>
                    <a:pt x="310" y="213"/>
                  </a:lnTo>
                  <a:lnTo>
                    <a:pt x="302" y="200"/>
                  </a:lnTo>
                  <a:lnTo>
                    <a:pt x="296" y="189"/>
                  </a:lnTo>
                  <a:lnTo>
                    <a:pt x="292" y="182"/>
                  </a:lnTo>
                  <a:lnTo>
                    <a:pt x="290" y="178"/>
                  </a:lnTo>
                  <a:close/>
                  <a:moveTo>
                    <a:pt x="384" y="14"/>
                  </a:moveTo>
                  <a:lnTo>
                    <a:pt x="383" y="17"/>
                  </a:lnTo>
                  <a:lnTo>
                    <a:pt x="379" y="23"/>
                  </a:lnTo>
                  <a:lnTo>
                    <a:pt x="373" y="33"/>
                  </a:lnTo>
                  <a:lnTo>
                    <a:pt x="366" y="47"/>
                  </a:lnTo>
                  <a:lnTo>
                    <a:pt x="358" y="61"/>
                  </a:lnTo>
                  <a:lnTo>
                    <a:pt x="349" y="77"/>
                  </a:lnTo>
                  <a:lnTo>
                    <a:pt x="339" y="93"/>
                  </a:lnTo>
                  <a:lnTo>
                    <a:pt x="330" y="109"/>
                  </a:lnTo>
                  <a:lnTo>
                    <a:pt x="321" y="124"/>
                  </a:lnTo>
                  <a:lnTo>
                    <a:pt x="313" y="139"/>
                  </a:lnTo>
                  <a:lnTo>
                    <a:pt x="306" y="151"/>
                  </a:lnTo>
                  <a:lnTo>
                    <a:pt x="300" y="160"/>
                  </a:lnTo>
                  <a:lnTo>
                    <a:pt x="297" y="167"/>
                  </a:lnTo>
                  <a:lnTo>
                    <a:pt x="295" y="169"/>
                  </a:lnTo>
                  <a:lnTo>
                    <a:pt x="297" y="172"/>
                  </a:lnTo>
                  <a:lnTo>
                    <a:pt x="301" y="178"/>
                  </a:lnTo>
                  <a:lnTo>
                    <a:pt x="306" y="188"/>
                  </a:lnTo>
                  <a:lnTo>
                    <a:pt x="314" y="201"/>
                  </a:lnTo>
                  <a:lnTo>
                    <a:pt x="322" y="216"/>
                  </a:lnTo>
                  <a:lnTo>
                    <a:pt x="331" y="232"/>
                  </a:lnTo>
                  <a:lnTo>
                    <a:pt x="341" y="249"/>
                  </a:lnTo>
                  <a:lnTo>
                    <a:pt x="351" y="265"/>
                  </a:lnTo>
                  <a:lnTo>
                    <a:pt x="360" y="282"/>
                  </a:lnTo>
                  <a:lnTo>
                    <a:pt x="369" y="296"/>
                  </a:lnTo>
                  <a:lnTo>
                    <a:pt x="376" y="310"/>
                  </a:lnTo>
                  <a:lnTo>
                    <a:pt x="382" y="320"/>
                  </a:lnTo>
                  <a:lnTo>
                    <a:pt x="386" y="327"/>
                  </a:lnTo>
                  <a:lnTo>
                    <a:pt x="387" y="329"/>
                  </a:lnTo>
                  <a:lnTo>
                    <a:pt x="567" y="329"/>
                  </a:lnTo>
                  <a:lnTo>
                    <a:pt x="565" y="326"/>
                  </a:lnTo>
                  <a:lnTo>
                    <a:pt x="560" y="319"/>
                  </a:lnTo>
                  <a:lnTo>
                    <a:pt x="554" y="307"/>
                  </a:lnTo>
                  <a:lnTo>
                    <a:pt x="545" y="291"/>
                  </a:lnTo>
                  <a:lnTo>
                    <a:pt x="535" y="273"/>
                  </a:lnTo>
                  <a:lnTo>
                    <a:pt x="523" y="253"/>
                  </a:lnTo>
                  <a:lnTo>
                    <a:pt x="510" y="231"/>
                  </a:lnTo>
                  <a:lnTo>
                    <a:pt x="496" y="208"/>
                  </a:lnTo>
                  <a:lnTo>
                    <a:pt x="482" y="184"/>
                  </a:lnTo>
                  <a:lnTo>
                    <a:pt x="468" y="159"/>
                  </a:lnTo>
                  <a:lnTo>
                    <a:pt x="454" y="135"/>
                  </a:lnTo>
                  <a:lnTo>
                    <a:pt x="441" y="112"/>
                  </a:lnTo>
                  <a:lnTo>
                    <a:pt x="428" y="90"/>
                  </a:lnTo>
                  <a:lnTo>
                    <a:pt x="416" y="70"/>
                  </a:lnTo>
                  <a:lnTo>
                    <a:pt x="406" y="52"/>
                  </a:lnTo>
                  <a:lnTo>
                    <a:pt x="397" y="36"/>
                  </a:lnTo>
                  <a:lnTo>
                    <a:pt x="391" y="24"/>
                  </a:lnTo>
                  <a:lnTo>
                    <a:pt x="386" y="17"/>
                  </a:lnTo>
                  <a:lnTo>
                    <a:pt x="384" y="14"/>
                  </a:lnTo>
                  <a:close/>
                  <a:moveTo>
                    <a:pt x="194" y="14"/>
                  </a:moveTo>
                  <a:lnTo>
                    <a:pt x="193" y="17"/>
                  </a:lnTo>
                  <a:lnTo>
                    <a:pt x="188" y="24"/>
                  </a:lnTo>
                  <a:lnTo>
                    <a:pt x="182" y="36"/>
                  </a:lnTo>
                  <a:lnTo>
                    <a:pt x="173" y="52"/>
                  </a:lnTo>
                  <a:lnTo>
                    <a:pt x="163" y="70"/>
                  </a:lnTo>
                  <a:lnTo>
                    <a:pt x="151" y="90"/>
                  </a:lnTo>
                  <a:lnTo>
                    <a:pt x="138" y="112"/>
                  </a:lnTo>
                  <a:lnTo>
                    <a:pt x="125" y="135"/>
                  </a:lnTo>
                  <a:lnTo>
                    <a:pt x="111" y="159"/>
                  </a:lnTo>
                  <a:lnTo>
                    <a:pt x="97" y="184"/>
                  </a:lnTo>
                  <a:lnTo>
                    <a:pt x="83" y="208"/>
                  </a:lnTo>
                  <a:lnTo>
                    <a:pt x="69" y="231"/>
                  </a:lnTo>
                  <a:lnTo>
                    <a:pt x="57" y="253"/>
                  </a:lnTo>
                  <a:lnTo>
                    <a:pt x="45" y="273"/>
                  </a:lnTo>
                  <a:lnTo>
                    <a:pt x="35" y="291"/>
                  </a:lnTo>
                  <a:lnTo>
                    <a:pt x="26" y="307"/>
                  </a:lnTo>
                  <a:lnTo>
                    <a:pt x="19" y="319"/>
                  </a:lnTo>
                  <a:lnTo>
                    <a:pt x="15" y="326"/>
                  </a:lnTo>
                  <a:lnTo>
                    <a:pt x="13" y="329"/>
                  </a:lnTo>
                  <a:lnTo>
                    <a:pt x="192" y="329"/>
                  </a:lnTo>
                  <a:lnTo>
                    <a:pt x="193" y="327"/>
                  </a:lnTo>
                  <a:lnTo>
                    <a:pt x="197" y="320"/>
                  </a:lnTo>
                  <a:lnTo>
                    <a:pt x="203" y="310"/>
                  </a:lnTo>
                  <a:lnTo>
                    <a:pt x="210" y="296"/>
                  </a:lnTo>
                  <a:lnTo>
                    <a:pt x="219" y="282"/>
                  </a:lnTo>
                  <a:lnTo>
                    <a:pt x="229" y="265"/>
                  </a:lnTo>
                  <a:lnTo>
                    <a:pt x="239" y="249"/>
                  </a:lnTo>
                  <a:lnTo>
                    <a:pt x="248" y="232"/>
                  </a:lnTo>
                  <a:lnTo>
                    <a:pt x="258" y="216"/>
                  </a:lnTo>
                  <a:lnTo>
                    <a:pt x="266" y="201"/>
                  </a:lnTo>
                  <a:lnTo>
                    <a:pt x="273" y="188"/>
                  </a:lnTo>
                  <a:lnTo>
                    <a:pt x="279" y="178"/>
                  </a:lnTo>
                  <a:lnTo>
                    <a:pt x="283" y="172"/>
                  </a:lnTo>
                  <a:lnTo>
                    <a:pt x="285" y="169"/>
                  </a:lnTo>
                  <a:lnTo>
                    <a:pt x="283" y="167"/>
                  </a:lnTo>
                  <a:lnTo>
                    <a:pt x="280" y="160"/>
                  </a:lnTo>
                  <a:lnTo>
                    <a:pt x="274" y="151"/>
                  </a:lnTo>
                  <a:lnTo>
                    <a:pt x="267" y="139"/>
                  </a:lnTo>
                  <a:lnTo>
                    <a:pt x="259" y="124"/>
                  </a:lnTo>
                  <a:lnTo>
                    <a:pt x="250" y="109"/>
                  </a:lnTo>
                  <a:lnTo>
                    <a:pt x="241" y="93"/>
                  </a:lnTo>
                  <a:lnTo>
                    <a:pt x="231" y="77"/>
                  </a:lnTo>
                  <a:lnTo>
                    <a:pt x="222" y="61"/>
                  </a:lnTo>
                  <a:lnTo>
                    <a:pt x="213" y="47"/>
                  </a:lnTo>
                  <a:lnTo>
                    <a:pt x="206" y="33"/>
                  </a:lnTo>
                  <a:lnTo>
                    <a:pt x="200" y="23"/>
                  </a:lnTo>
                  <a:lnTo>
                    <a:pt x="196" y="17"/>
                  </a:lnTo>
                  <a:lnTo>
                    <a:pt x="194" y="14"/>
                  </a:lnTo>
                  <a:close/>
                  <a:moveTo>
                    <a:pt x="202" y="9"/>
                  </a:moveTo>
                  <a:lnTo>
                    <a:pt x="204" y="12"/>
                  </a:lnTo>
                  <a:lnTo>
                    <a:pt x="209" y="20"/>
                  </a:lnTo>
                  <a:lnTo>
                    <a:pt x="215" y="30"/>
                  </a:lnTo>
                  <a:lnTo>
                    <a:pt x="224" y="44"/>
                  </a:lnTo>
                  <a:lnTo>
                    <a:pt x="232" y="60"/>
                  </a:lnTo>
                  <a:lnTo>
                    <a:pt x="242" y="77"/>
                  </a:lnTo>
                  <a:lnTo>
                    <a:pt x="251" y="93"/>
                  </a:lnTo>
                  <a:lnTo>
                    <a:pt x="261" y="110"/>
                  </a:lnTo>
                  <a:lnTo>
                    <a:pt x="270" y="125"/>
                  </a:lnTo>
                  <a:lnTo>
                    <a:pt x="277" y="138"/>
                  </a:lnTo>
                  <a:lnTo>
                    <a:pt x="284" y="149"/>
                  </a:lnTo>
                  <a:lnTo>
                    <a:pt x="288" y="157"/>
                  </a:lnTo>
                  <a:lnTo>
                    <a:pt x="290" y="160"/>
                  </a:lnTo>
                  <a:lnTo>
                    <a:pt x="292" y="157"/>
                  </a:lnTo>
                  <a:lnTo>
                    <a:pt x="296" y="149"/>
                  </a:lnTo>
                  <a:lnTo>
                    <a:pt x="302" y="138"/>
                  </a:lnTo>
                  <a:lnTo>
                    <a:pt x="310" y="125"/>
                  </a:lnTo>
                  <a:lnTo>
                    <a:pt x="319" y="110"/>
                  </a:lnTo>
                  <a:lnTo>
                    <a:pt x="328" y="93"/>
                  </a:lnTo>
                  <a:lnTo>
                    <a:pt x="338" y="77"/>
                  </a:lnTo>
                  <a:lnTo>
                    <a:pt x="347" y="60"/>
                  </a:lnTo>
                  <a:lnTo>
                    <a:pt x="356" y="44"/>
                  </a:lnTo>
                  <a:lnTo>
                    <a:pt x="364" y="30"/>
                  </a:lnTo>
                  <a:lnTo>
                    <a:pt x="370" y="20"/>
                  </a:lnTo>
                  <a:lnTo>
                    <a:pt x="375" y="12"/>
                  </a:lnTo>
                  <a:lnTo>
                    <a:pt x="376" y="9"/>
                  </a:lnTo>
                  <a:lnTo>
                    <a:pt x="202" y="9"/>
                  </a:lnTo>
                  <a:close/>
                  <a:moveTo>
                    <a:pt x="192" y="0"/>
                  </a:moveTo>
                  <a:lnTo>
                    <a:pt x="387" y="0"/>
                  </a:lnTo>
                  <a:lnTo>
                    <a:pt x="580" y="334"/>
                  </a:lnTo>
                  <a:lnTo>
                    <a:pt x="482" y="502"/>
                  </a:lnTo>
                  <a:lnTo>
                    <a:pt x="97" y="502"/>
                  </a:lnTo>
                  <a:lnTo>
                    <a:pt x="0" y="334"/>
                  </a:lnTo>
                  <a:lnTo>
                    <a:pt x="192"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1238" y="1077"/>
              <a:ext cx="28" cy="34"/>
            </a:xfrm>
            <a:custGeom>
              <a:avLst/>
              <a:gdLst>
                <a:gd name="T0" fmla="*/ 0 w 84"/>
                <a:gd name="T1" fmla="*/ 0 h 101"/>
                <a:gd name="T2" fmla="*/ 25 w 84"/>
                <a:gd name="T3" fmla="*/ 0 h 101"/>
                <a:gd name="T4" fmla="*/ 53 w 84"/>
                <a:gd name="T5" fmla="*/ 48 h 101"/>
                <a:gd name="T6" fmla="*/ 66 w 84"/>
                <a:gd name="T7" fmla="*/ 72 h 101"/>
                <a:gd name="T8" fmla="*/ 66 w 84"/>
                <a:gd name="T9" fmla="*/ 60 h 101"/>
                <a:gd name="T10" fmla="*/ 65 w 84"/>
                <a:gd name="T11" fmla="*/ 45 h 101"/>
                <a:gd name="T12" fmla="*/ 65 w 84"/>
                <a:gd name="T13" fmla="*/ 32 h 101"/>
                <a:gd name="T14" fmla="*/ 65 w 84"/>
                <a:gd name="T15" fmla="*/ 0 h 101"/>
                <a:gd name="T16" fmla="*/ 84 w 84"/>
                <a:gd name="T17" fmla="*/ 0 h 101"/>
                <a:gd name="T18" fmla="*/ 84 w 84"/>
                <a:gd name="T19" fmla="*/ 101 h 101"/>
                <a:gd name="T20" fmla="*/ 58 w 84"/>
                <a:gd name="T21" fmla="*/ 101 h 101"/>
                <a:gd name="T22" fmla="*/ 29 w 84"/>
                <a:gd name="T23" fmla="*/ 50 h 101"/>
                <a:gd name="T24" fmla="*/ 23 w 84"/>
                <a:gd name="T25" fmla="*/ 39 h 101"/>
                <a:gd name="T26" fmla="*/ 18 w 84"/>
                <a:gd name="T27" fmla="*/ 28 h 101"/>
                <a:gd name="T28" fmla="*/ 18 w 84"/>
                <a:gd name="T29" fmla="*/ 39 h 101"/>
                <a:gd name="T30" fmla="*/ 19 w 84"/>
                <a:gd name="T31" fmla="*/ 52 h 101"/>
                <a:gd name="T32" fmla="*/ 19 w 84"/>
                <a:gd name="T33" fmla="*/ 65 h 101"/>
                <a:gd name="T34" fmla="*/ 19 w 84"/>
                <a:gd name="T35" fmla="*/ 101 h 101"/>
                <a:gd name="T36" fmla="*/ 0 w 84"/>
                <a:gd name="T37" fmla="*/ 101 h 101"/>
                <a:gd name="T38" fmla="*/ 0 w 84"/>
                <a:gd name="T3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01">
                  <a:moveTo>
                    <a:pt x="0" y="0"/>
                  </a:moveTo>
                  <a:lnTo>
                    <a:pt x="25" y="0"/>
                  </a:lnTo>
                  <a:lnTo>
                    <a:pt x="53" y="48"/>
                  </a:lnTo>
                  <a:lnTo>
                    <a:pt x="66" y="72"/>
                  </a:lnTo>
                  <a:lnTo>
                    <a:pt x="66" y="60"/>
                  </a:lnTo>
                  <a:lnTo>
                    <a:pt x="65" y="45"/>
                  </a:lnTo>
                  <a:lnTo>
                    <a:pt x="65" y="32"/>
                  </a:lnTo>
                  <a:lnTo>
                    <a:pt x="65" y="0"/>
                  </a:lnTo>
                  <a:lnTo>
                    <a:pt x="84" y="0"/>
                  </a:lnTo>
                  <a:lnTo>
                    <a:pt x="84" y="101"/>
                  </a:lnTo>
                  <a:lnTo>
                    <a:pt x="58" y="101"/>
                  </a:lnTo>
                  <a:lnTo>
                    <a:pt x="29" y="50"/>
                  </a:lnTo>
                  <a:lnTo>
                    <a:pt x="23" y="39"/>
                  </a:lnTo>
                  <a:lnTo>
                    <a:pt x="18" y="28"/>
                  </a:lnTo>
                  <a:lnTo>
                    <a:pt x="18" y="39"/>
                  </a:lnTo>
                  <a:lnTo>
                    <a:pt x="19" y="52"/>
                  </a:lnTo>
                  <a:lnTo>
                    <a:pt x="19" y="65"/>
                  </a:lnTo>
                  <a:lnTo>
                    <a:pt x="19" y="101"/>
                  </a:lnTo>
                  <a:lnTo>
                    <a:pt x="0" y="10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noEditPoints="1"/>
            </p:cNvSpPr>
            <p:nvPr userDrawn="1"/>
          </p:nvSpPr>
          <p:spPr bwMode="auto">
            <a:xfrm>
              <a:off x="1273" y="1077"/>
              <a:ext cx="31" cy="34"/>
            </a:xfrm>
            <a:custGeom>
              <a:avLst/>
              <a:gdLst>
                <a:gd name="T0" fmla="*/ 45 w 92"/>
                <a:gd name="T1" fmla="*/ 22 h 101"/>
                <a:gd name="T2" fmla="*/ 40 w 92"/>
                <a:gd name="T3" fmla="*/ 39 h 101"/>
                <a:gd name="T4" fmla="*/ 31 w 92"/>
                <a:gd name="T5" fmla="*/ 65 h 101"/>
                <a:gd name="T6" fmla="*/ 59 w 92"/>
                <a:gd name="T7" fmla="*/ 65 h 101"/>
                <a:gd name="T8" fmla="*/ 49 w 92"/>
                <a:gd name="T9" fmla="*/ 39 h 101"/>
                <a:gd name="T10" fmla="*/ 45 w 92"/>
                <a:gd name="T11" fmla="*/ 22 h 101"/>
                <a:gd name="T12" fmla="*/ 45 w 92"/>
                <a:gd name="T13" fmla="*/ 22 h 101"/>
                <a:gd name="T14" fmla="*/ 35 w 92"/>
                <a:gd name="T15" fmla="*/ 0 h 101"/>
                <a:gd name="T16" fmla="*/ 56 w 92"/>
                <a:gd name="T17" fmla="*/ 0 h 101"/>
                <a:gd name="T18" fmla="*/ 92 w 92"/>
                <a:gd name="T19" fmla="*/ 101 h 101"/>
                <a:gd name="T20" fmla="*/ 71 w 92"/>
                <a:gd name="T21" fmla="*/ 101 h 101"/>
                <a:gd name="T22" fmla="*/ 64 w 92"/>
                <a:gd name="T23" fmla="*/ 80 h 101"/>
                <a:gd name="T24" fmla="*/ 26 w 92"/>
                <a:gd name="T25" fmla="*/ 80 h 101"/>
                <a:gd name="T26" fmla="*/ 19 w 92"/>
                <a:gd name="T27" fmla="*/ 101 h 101"/>
                <a:gd name="T28" fmla="*/ 0 w 92"/>
                <a:gd name="T29" fmla="*/ 101 h 101"/>
                <a:gd name="T30" fmla="*/ 35 w 92"/>
                <a:gd name="T3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 h="101">
                  <a:moveTo>
                    <a:pt x="45" y="22"/>
                  </a:moveTo>
                  <a:lnTo>
                    <a:pt x="40" y="39"/>
                  </a:lnTo>
                  <a:lnTo>
                    <a:pt x="31" y="65"/>
                  </a:lnTo>
                  <a:lnTo>
                    <a:pt x="59" y="65"/>
                  </a:lnTo>
                  <a:lnTo>
                    <a:pt x="49" y="39"/>
                  </a:lnTo>
                  <a:lnTo>
                    <a:pt x="45" y="22"/>
                  </a:lnTo>
                  <a:lnTo>
                    <a:pt x="45" y="22"/>
                  </a:lnTo>
                  <a:close/>
                  <a:moveTo>
                    <a:pt x="35" y="0"/>
                  </a:moveTo>
                  <a:lnTo>
                    <a:pt x="56" y="0"/>
                  </a:lnTo>
                  <a:lnTo>
                    <a:pt x="92" y="101"/>
                  </a:lnTo>
                  <a:lnTo>
                    <a:pt x="71" y="101"/>
                  </a:lnTo>
                  <a:lnTo>
                    <a:pt x="64" y="80"/>
                  </a:lnTo>
                  <a:lnTo>
                    <a:pt x="26" y="80"/>
                  </a:lnTo>
                  <a:lnTo>
                    <a:pt x="19" y="101"/>
                  </a:lnTo>
                  <a:lnTo>
                    <a:pt x="0" y="101"/>
                  </a:lnTo>
                  <a:lnTo>
                    <a:pt x="3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18"/>
            <p:cNvSpPr>
              <a:spLocks/>
            </p:cNvSpPr>
            <p:nvPr userDrawn="1"/>
          </p:nvSpPr>
          <p:spPr bwMode="auto">
            <a:xfrm>
              <a:off x="1306" y="1077"/>
              <a:ext cx="24" cy="34"/>
            </a:xfrm>
            <a:custGeom>
              <a:avLst/>
              <a:gdLst>
                <a:gd name="T0" fmla="*/ 0 w 71"/>
                <a:gd name="T1" fmla="*/ 0 h 101"/>
                <a:gd name="T2" fmla="*/ 71 w 71"/>
                <a:gd name="T3" fmla="*/ 0 h 101"/>
                <a:gd name="T4" fmla="*/ 71 w 71"/>
                <a:gd name="T5" fmla="*/ 17 h 101"/>
                <a:gd name="T6" fmla="*/ 46 w 71"/>
                <a:gd name="T7" fmla="*/ 17 h 101"/>
                <a:gd name="T8" fmla="*/ 46 w 71"/>
                <a:gd name="T9" fmla="*/ 101 h 101"/>
                <a:gd name="T10" fmla="*/ 26 w 71"/>
                <a:gd name="T11" fmla="*/ 101 h 101"/>
                <a:gd name="T12" fmla="*/ 26 w 71"/>
                <a:gd name="T13" fmla="*/ 17 h 101"/>
                <a:gd name="T14" fmla="*/ 0 w 71"/>
                <a:gd name="T15" fmla="*/ 17 h 101"/>
                <a:gd name="T16" fmla="*/ 0 w 71"/>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01">
                  <a:moveTo>
                    <a:pt x="0" y="0"/>
                  </a:moveTo>
                  <a:lnTo>
                    <a:pt x="71" y="0"/>
                  </a:lnTo>
                  <a:lnTo>
                    <a:pt x="71" y="17"/>
                  </a:lnTo>
                  <a:lnTo>
                    <a:pt x="46" y="17"/>
                  </a:lnTo>
                  <a:lnTo>
                    <a:pt x="46" y="101"/>
                  </a:lnTo>
                  <a:lnTo>
                    <a:pt x="26" y="101"/>
                  </a:lnTo>
                  <a:lnTo>
                    <a:pt x="26" y="17"/>
                  </a:lnTo>
                  <a:lnTo>
                    <a:pt x="0" y="17"/>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Rectangle 19"/>
            <p:cNvSpPr>
              <a:spLocks noChangeArrowheads="1"/>
            </p:cNvSpPr>
            <p:nvPr userDrawn="1"/>
          </p:nvSpPr>
          <p:spPr bwMode="auto">
            <a:xfrm>
              <a:off x="1337" y="1077"/>
              <a:ext cx="7" cy="34"/>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20"/>
            <p:cNvSpPr>
              <a:spLocks noEditPoints="1"/>
            </p:cNvSpPr>
            <p:nvPr userDrawn="1"/>
          </p:nvSpPr>
          <p:spPr bwMode="auto">
            <a:xfrm>
              <a:off x="1352" y="1077"/>
              <a:ext cx="31" cy="34"/>
            </a:xfrm>
            <a:custGeom>
              <a:avLst/>
              <a:gdLst>
                <a:gd name="T0" fmla="*/ 47 w 94"/>
                <a:gd name="T1" fmla="*/ 17 h 104"/>
                <a:gd name="T2" fmla="*/ 39 w 94"/>
                <a:gd name="T3" fmla="*/ 18 h 104"/>
                <a:gd name="T4" fmla="*/ 32 w 94"/>
                <a:gd name="T5" fmla="*/ 22 h 104"/>
                <a:gd name="T6" fmla="*/ 26 w 94"/>
                <a:gd name="T7" fmla="*/ 29 h 104"/>
                <a:gd name="T8" fmla="*/ 22 w 94"/>
                <a:gd name="T9" fmla="*/ 39 h 104"/>
                <a:gd name="T10" fmla="*/ 21 w 94"/>
                <a:gd name="T11" fmla="*/ 51 h 104"/>
                <a:gd name="T12" fmla="*/ 22 w 94"/>
                <a:gd name="T13" fmla="*/ 63 h 104"/>
                <a:gd name="T14" fmla="*/ 25 w 94"/>
                <a:gd name="T15" fmla="*/ 72 h 104"/>
                <a:gd name="T16" fmla="*/ 30 w 94"/>
                <a:gd name="T17" fmla="*/ 80 h 104"/>
                <a:gd name="T18" fmla="*/ 37 w 94"/>
                <a:gd name="T19" fmla="*/ 84 h 104"/>
                <a:gd name="T20" fmla="*/ 47 w 94"/>
                <a:gd name="T21" fmla="*/ 86 h 104"/>
                <a:gd name="T22" fmla="*/ 55 w 94"/>
                <a:gd name="T23" fmla="*/ 85 h 104"/>
                <a:gd name="T24" fmla="*/ 62 w 94"/>
                <a:gd name="T25" fmla="*/ 81 h 104"/>
                <a:gd name="T26" fmla="*/ 68 w 94"/>
                <a:gd name="T27" fmla="*/ 74 h 104"/>
                <a:gd name="T28" fmla="*/ 72 w 94"/>
                <a:gd name="T29" fmla="*/ 65 h 104"/>
                <a:gd name="T30" fmla="*/ 74 w 94"/>
                <a:gd name="T31" fmla="*/ 52 h 104"/>
                <a:gd name="T32" fmla="*/ 72 w 94"/>
                <a:gd name="T33" fmla="*/ 37 h 104"/>
                <a:gd name="T34" fmla="*/ 67 w 94"/>
                <a:gd name="T35" fmla="*/ 26 h 104"/>
                <a:gd name="T36" fmla="*/ 59 w 94"/>
                <a:gd name="T37" fmla="*/ 19 h 104"/>
                <a:gd name="T38" fmla="*/ 47 w 94"/>
                <a:gd name="T39" fmla="*/ 17 h 104"/>
                <a:gd name="T40" fmla="*/ 49 w 94"/>
                <a:gd name="T41" fmla="*/ 0 h 104"/>
                <a:gd name="T42" fmla="*/ 62 w 94"/>
                <a:gd name="T43" fmla="*/ 1 h 104"/>
                <a:gd name="T44" fmla="*/ 73 w 94"/>
                <a:gd name="T45" fmla="*/ 5 h 104"/>
                <a:gd name="T46" fmla="*/ 82 w 94"/>
                <a:gd name="T47" fmla="*/ 12 h 104"/>
                <a:gd name="T48" fmla="*/ 89 w 94"/>
                <a:gd name="T49" fmla="*/ 22 h 104"/>
                <a:gd name="T50" fmla="*/ 93 w 94"/>
                <a:gd name="T51" fmla="*/ 34 h 104"/>
                <a:gd name="T52" fmla="*/ 94 w 94"/>
                <a:gd name="T53" fmla="*/ 50 h 104"/>
                <a:gd name="T54" fmla="*/ 93 w 94"/>
                <a:gd name="T55" fmla="*/ 66 h 104"/>
                <a:gd name="T56" fmla="*/ 88 w 94"/>
                <a:gd name="T57" fmla="*/ 79 h 104"/>
                <a:gd name="T58" fmla="*/ 80 w 94"/>
                <a:gd name="T59" fmla="*/ 89 h 104"/>
                <a:gd name="T60" fmla="*/ 70 w 94"/>
                <a:gd name="T61" fmla="*/ 97 h 104"/>
                <a:gd name="T62" fmla="*/ 59 w 94"/>
                <a:gd name="T63" fmla="*/ 102 h 104"/>
                <a:gd name="T64" fmla="*/ 46 w 94"/>
                <a:gd name="T65" fmla="*/ 104 h 104"/>
                <a:gd name="T66" fmla="*/ 32 w 94"/>
                <a:gd name="T67" fmla="*/ 102 h 104"/>
                <a:gd name="T68" fmla="*/ 20 w 94"/>
                <a:gd name="T69" fmla="*/ 97 h 104"/>
                <a:gd name="T70" fmla="*/ 11 w 94"/>
                <a:gd name="T71" fmla="*/ 90 h 104"/>
                <a:gd name="T72" fmla="*/ 5 w 94"/>
                <a:gd name="T73" fmla="*/ 80 h 104"/>
                <a:gd name="T74" fmla="*/ 1 w 94"/>
                <a:gd name="T75" fmla="*/ 67 h 104"/>
                <a:gd name="T76" fmla="*/ 0 w 94"/>
                <a:gd name="T77" fmla="*/ 53 h 104"/>
                <a:gd name="T78" fmla="*/ 2 w 94"/>
                <a:gd name="T79" fmla="*/ 37 h 104"/>
                <a:gd name="T80" fmla="*/ 7 w 94"/>
                <a:gd name="T81" fmla="*/ 24 h 104"/>
                <a:gd name="T82" fmla="*/ 15 w 94"/>
                <a:gd name="T83" fmla="*/ 14 h 104"/>
                <a:gd name="T84" fmla="*/ 24 w 94"/>
                <a:gd name="T85" fmla="*/ 6 h 104"/>
                <a:gd name="T86" fmla="*/ 36 w 94"/>
                <a:gd name="T87" fmla="*/ 1 h 104"/>
                <a:gd name="T88" fmla="*/ 49 w 94"/>
                <a:gd name="T8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4" h="104">
                  <a:moveTo>
                    <a:pt x="47" y="17"/>
                  </a:moveTo>
                  <a:lnTo>
                    <a:pt x="39" y="18"/>
                  </a:lnTo>
                  <a:lnTo>
                    <a:pt x="32" y="22"/>
                  </a:lnTo>
                  <a:lnTo>
                    <a:pt x="26" y="29"/>
                  </a:lnTo>
                  <a:lnTo>
                    <a:pt x="22" y="39"/>
                  </a:lnTo>
                  <a:lnTo>
                    <a:pt x="21" y="51"/>
                  </a:lnTo>
                  <a:lnTo>
                    <a:pt x="22" y="63"/>
                  </a:lnTo>
                  <a:lnTo>
                    <a:pt x="25" y="72"/>
                  </a:lnTo>
                  <a:lnTo>
                    <a:pt x="30" y="80"/>
                  </a:lnTo>
                  <a:lnTo>
                    <a:pt x="37" y="84"/>
                  </a:lnTo>
                  <a:lnTo>
                    <a:pt x="47" y="86"/>
                  </a:lnTo>
                  <a:lnTo>
                    <a:pt x="55" y="85"/>
                  </a:lnTo>
                  <a:lnTo>
                    <a:pt x="62" y="81"/>
                  </a:lnTo>
                  <a:lnTo>
                    <a:pt x="68" y="74"/>
                  </a:lnTo>
                  <a:lnTo>
                    <a:pt x="72" y="65"/>
                  </a:lnTo>
                  <a:lnTo>
                    <a:pt x="74" y="52"/>
                  </a:lnTo>
                  <a:lnTo>
                    <a:pt x="72" y="37"/>
                  </a:lnTo>
                  <a:lnTo>
                    <a:pt x="67" y="26"/>
                  </a:lnTo>
                  <a:lnTo>
                    <a:pt x="59" y="19"/>
                  </a:lnTo>
                  <a:lnTo>
                    <a:pt x="47" y="17"/>
                  </a:lnTo>
                  <a:close/>
                  <a:moveTo>
                    <a:pt x="49" y="0"/>
                  </a:moveTo>
                  <a:lnTo>
                    <a:pt x="62" y="1"/>
                  </a:lnTo>
                  <a:lnTo>
                    <a:pt x="73" y="5"/>
                  </a:lnTo>
                  <a:lnTo>
                    <a:pt x="82" y="12"/>
                  </a:lnTo>
                  <a:lnTo>
                    <a:pt x="89" y="22"/>
                  </a:lnTo>
                  <a:lnTo>
                    <a:pt x="93" y="34"/>
                  </a:lnTo>
                  <a:lnTo>
                    <a:pt x="94" y="50"/>
                  </a:lnTo>
                  <a:lnTo>
                    <a:pt x="93" y="66"/>
                  </a:lnTo>
                  <a:lnTo>
                    <a:pt x="88" y="79"/>
                  </a:lnTo>
                  <a:lnTo>
                    <a:pt x="80" y="89"/>
                  </a:lnTo>
                  <a:lnTo>
                    <a:pt x="70" y="97"/>
                  </a:lnTo>
                  <a:lnTo>
                    <a:pt x="59" y="102"/>
                  </a:lnTo>
                  <a:lnTo>
                    <a:pt x="46" y="104"/>
                  </a:lnTo>
                  <a:lnTo>
                    <a:pt x="32" y="102"/>
                  </a:lnTo>
                  <a:lnTo>
                    <a:pt x="20" y="97"/>
                  </a:lnTo>
                  <a:lnTo>
                    <a:pt x="11" y="90"/>
                  </a:lnTo>
                  <a:lnTo>
                    <a:pt x="5" y="80"/>
                  </a:lnTo>
                  <a:lnTo>
                    <a:pt x="1" y="67"/>
                  </a:lnTo>
                  <a:lnTo>
                    <a:pt x="0" y="53"/>
                  </a:lnTo>
                  <a:lnTo>
                    <a:pt x="2" y="37"/>
                  </a:lnTo>
                  <a:lnTo>
                    <a:pt x="7" y="24"/>
                  </a:lnTo>
                  <a:lnTo>
                    <a:pt x="15" y="14"/>
                  </a:lnTo>
                  <a:lnTo>
                    <a:pt x="24" y="6"/>
                  </a:lnTo>
                  <a:lnTo>
                    <a:pt x="36" y="1"/>
                  </a:lnTo>
                  <a:lnTo>
                    <a:pt x="4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21"/>
            <p:cNvSpPr>
              <a:spLocks/>
            </p:cNvSpPr>
            <p:nvPr userDrawn="1"/>
          </p:nvSpPr>
          <p:spPr bwMode="auto">
            <a:xfrm>
              <a:off x="1390" y="1077"/>
              <a:ext cx="28" cy="34"/>
            </a:xfrm>
            <a:custGeom>
              <a:avLst/>
              <a:gdLst>
                <a:gd name="T0" fmla="*/ 0 w 83"/>
                <a:gd name="T1" fmla="*/ 0 h 101"/>
                <a:gd name="T2" fmla="*/ 25 w 83"/>
                <a:gd name="T3" fmla="*/ 0 h 101"/>
                <a:gd name="T4" fmla="*/ 53 w 83"/>
                <a:gd name="T5" fmla="*/ 48 h 101"/>
                <a:gd name="T6" fmla="*/ 65 w 83"/>
                <a:gd name="T7" fmla="*/ 72 h 101"/>
                <a:gd name="T8" fmla="*/ 65 w 83"/>
                <a:gd name="T9" fmla="*/ 60 h 101"/>
                <a:gd name="T10" fmla="*/ 64 w 83"/>
                <a:gd name="T11" fmla="*/ 45 h 101"/>
                <a:gd name="T12" fmla="*/ 64 w 83"/>
                <a:gd name="T13" fmla="*/ 32 h 101"/>
                <a:gd name="T14" fmla="*/ 64 w 83"/>
                <a:gd name="T15" fmla="*/ 0 h 101"/>
                <a:gd name="T16" fmla="*/ 83 w 83"/>
                <a:gd name="T17" fmla="*/ 0 h 101"/>
                <a:gd name="T18" fmla="*/ 83 w 83"/>
                <a:gd name="T19" fmla="*/ 101 h 101"/>
                <a:gd name="T20" fmla="*/ 58 w 83"/>
                <a:gd name="T21" fmla="*/ 101 h 101"/>
                <a:gd name="T22" fmla="*/ 29 w 83"/>
                <a:gd name="T23" fmla="*/ 50 h 101"/>
                <a:gd name="T24" fmla="*/ 18 w 83"/>
                <a:gd name="T25" fmla="*/ 28 h 101"/>
                <a:gd name="T26" fmla="*/ 18 w 83"/>
                <a:gd name="T27" fmla="*/ 39 h 101"/>
                <a:gd name="T28" fmla="*/ 19 w 83"/>
                <a:gd name="T29" fmla="*/ 52 h 101"/>
                <a:gd name="T30" fmla="*/ 19 w 83"/>
                <a:gd name="T31" fmla="*/ 65 h 101"/>
                <a:gd name="T32" fmla="*/ 19 w 83"/>
                <a:gd name="T33" fmla="*/ 101 h 101"/>
                <a:gd name="T34" fmla="*/ 0 w 83"/>
                <a:gd name="T35" fmla="*/ 101 h 101"/>
                <a:gd name="T36" fmla="*/ 0 w 83"/>
                <a:gd name="T3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1">
                  <a:moveTo>
                    <a:pt x="0" y="0"/>
                  </a:moveTo>
                  <a:lnTo>
                    <a:pt x="25" y="0"/>
                  </a:lnTo>
                  <a:lnTo>
                    <a:pt x="53" y="48"/>
                  </a:lnTo>
                  <a:lnTo>
                    <a:pt x="65" y="72"/>
                  </a:lnTo>
                  <a:lnTo>
                    <a:pt x="65" y="60"/>
                  </a:lnTo>
                  <a:lnTo>
                    <a:pt x="64" y="45"/>
                  </a:lnTo>
                  <a:lnTo>
                    <a:pt x="64" y="32"/>
                  </a:lnTo>
                  <a:lnTo>
                    <a:pt x="64" y="0"/>
                  </a:lnTo>
                  <a:lnTo>
                    <a:pt x="83" y="0"/>
                  </a:lnTo>
                  <a:lnTo>
                    <a:pt x="83" y="101"/>
                  </a:lnTo>
                  <a:lnTo>
                    <a:pt x="58" y="101"/>
                  </a:lnTo>
                  <a:lnTo>
                    <a:pt x="29" y="50"/>
                  </a:lnTo>
                  <a:lnTo>
                    <a:pt x="18" y="28"/>
                  </a:lnTo>
                  <a:lnTo>
                    <a:pt x="18" y="39"/>
                  </a:lnTo>
                  <a:lnTo>
                    <a:pt x="19" y="52"/>
                  </a:lnTo>
                  <a:lnTo>
                    <a:pt x="19" y="65"/>
                  </a:lnTo>
                  <a:lnTo>
                    <a:pt x="19" y="101"/>
                  </a:lnTo>
                  <a:lnTo>
                    <a:pt x="0" y="10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22"/>
            <p:cNvSpPr>
              <a:spLocks noEditPoints="1"/>
            </p:cNvSpPr>
            <p:nvPr userDrawn="1"/>
          </p:nvSpPr>
          <p:spPr bwMode="auto">
            <a:xfrm>
              <a:off x="1425" y="1077"/>
              <a:ext cx="31" cy="34"/>
            </a:xfrm>
            <a:custGeom>
              <a:avLst/>
              <a:gdLst>
                <a:gd name="T0" fmla="*/ 45 w 93"/>
                <a:gd name="T1" fmla="*/ 22 h 101"/>
                <a:gd name="T2" fmla="*/ 40 w 93"/>
                <a:gd name="T3" fmla="*/ 39 h 101"/>
                <a:gd name="T4" fmla="*/ 31 w 93"/>
                <a:gd name="T5" fmla="*/ 65 h 101"/>
                <a:gd name="T6" fmla="*/ 60 w 93"/>
                <a:gd name="T7" fmla="*/ 65 h 101"/>
                <a:gd name="T8" fmla="*/ 49 w 93"/>
                <a:gd name="T9" fmla="*/ 39 h 101"/>
                <a:gd name="T10" fmla="*/ 45 w 93"/>
                <a:gd name="T11" fmla="*/ 22 h 101"/>
                <a:gd name="T12" fmla="*/ 45 w 93"/>
                <a:gd name="T13" fmla="*/ 22 h 101"/>
                <a:gd name="T14" fmla="*/ 35 w 93"/>
                <a:gd name="T15" fmla="*/ 0 h 101"/>
                <a:gd name="T16" fmla="*/ 57 w 93"/>
                <a:gd name="T17" fmla="*/ 0 h 101"/>
                <a:gd name="T18" fmla="*/ 93 w 93"/>
                <a:gd name="T19" fmla="*/ 101 h 101"/>
                <a:gd name="T20" fmla="*/ 72 w 93"/>
                <a:gd name="T21" fmla="*/ 101 h 101"/>
                <a:gd name="T22" fmla="*/ 65 w 93"/>
                <a:gd name="T23" fmla="*/ 80 h 101"/>
                <a:gd name="T24" fmla="*/ 26 w 93"/>
                <a:gd name="T25" fmla="*/ 80 h 101"/>
                <a:gd name="T26" fmla="*/ 19 w 93"/>
                <a:gd name="T27" fmla="*/ 101 h 101"/>
                <a:gd name="T28" fmla="*/ 0 w 93"/>
                <a:gd name="T29" fmla="*/ 101 h 101"/>
                <a:gd name="T30" fmla="*/ 35 w 93"/>
                <a:gd name="T3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101">
                  <a:moveTo>
                    <a:pt x="45" y="22"/>
                  </a:moveTo>
                  <a:lnTo>
                    <a:pt x="40" y="39"/>
                  </a:lnTo>
                  <a:lnTo>
                    <a:pt x="31" y="65"/>
                  </a:lnTo>
                  <a:lnTo>
                    <a:pt x="60" y="65"/>
                  </a:lnTo>
                  <a:lnTo>
                    <a:pt x="49" y="39"/>
                  </a:lnTo>
                  <a:lnTo>
                    <a:pt x="45" y="22"/>
                  </a:lnTo>
                  <a:lnTo>
                    <a:pt x="45" y="22"/>
                  </a:lnTo>
                  <a:close/>
                  <a:moveTo>
                    <a:pt x="35" y="0"/>
                  </a:moveTo>
                  <a:lnTo>
                    <a:pt x="57" y="0"/>
                  </a:lnTo>
                  <a:lnTo>
                    <a:pt x="93" y="101"/>
                  </a:lnTo>
                  <a:lnTo>
                    <a:pt x="72" y="101"/>
                  </a:lnTo>
                  <a:lnTo>
                    <a:pt x="65" y="80"/>
                  </a:lnTo>
                  <a:lnTo>
                    <a:pt x="26" y="80"/>
                  </a:lnTo>
                  <a:lnTo>
                    <a:pt x="19" y="101"/>
                  </a:lnTo>
                  <a:lnTo>
                    <a:pt x="0" y="101"/>
                  </a:lnTo>
                  <a:lnTo>
                    <a:pt x="3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23"/>
            <p:cNvSpPr>
              <a:spLocks/>
            </p:cNvSpPr>
            <p:nvPr userDrawn="1"/>
          </p:nvSpPr>
          <p:spPr bwMode="auto">
            <a:xfrm>
              <a:off x="1463" y="1077"/>
              <a:ext cx="18" cy="34"/>
            </a:xfrm>
            <a:custGeom>
              <a:avLst/>
              <a:gdLst>
                <a:gd name="T0" fmla="*/ 0 w 52"/>
                <a:gd name="T1" fmla="*/ 0 h 101"/>
                <a:gd name="T2" fmla="*/ 19 w 52"/>
                <a:gd name="T3" fmla="*/ 0 h 101"/>
                <a:gd name="T4" fmla="*/ 19 w 52"/>
                <a:gd name="T5" fmla="*/ 84 h 101"/>
                <a:gd name="T6" fmla="*/ 52 w 52"/>
                <a:gd name="T7" fmla="*/ 84 h 101"/>
                <a:gd name="T8" fmla="*/ 52 w 52"/>
                <a:gd name="T9" fmla="*/ 101 h 101"/>
                <a:gd name="T10" fmla="*/ 0 w 52"/>
                <a:gd name="T11" fmla="*/ 101 h 101"/>
                <a:gd name="T12" fmla="*/ 0 w 52"/>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52" h="101">
                  <a:moveTo>
                    <a:pt x="0" y="0"/>
                  </a:moveTo>
                  <a:lnTo>
                    <a:pt x="19" y="0"/>
                  </a:lnTo>
                  <a:lnTo>
                    <a:pt x="19" y="84"/>
                  </a:lnTo>
                  <a:lnTo>
                    <a:pt x="52" y="84"/>
                  </a:lnTo>
                  <a:lnTo>
                    <a:pt x="52" y="101"/>
                  </a:lnTo>
                  <a:lnTo>
                    <a:pt x="0" y="10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24"/>
            <p:cNvSpPr>
              <a:spLocks/>
            </p:cNvSpPr>
            <p:nvPr userDrawn="1"/>
          </p:nvSpPr>
          <p:spPr bwMode="auto">
            <a:xfrm>
              <a:off x="1501" y="1077"/>
              <a:ext cx="18" cy="34"/>
            </a:xfrm>
            <a:custGeom>
              <a:avLst/>
              <a:gdLst>
                <a:gd name="T0" fmla="*/ 0 w 52"/>
                <a:gd name="T1" fmla="*/ 0 h 101"/>
                <a:gd name="T2" fmla="*/ 19 w 52"/>
                <a:gd name="T3" fmla="*/ 0 h 101"/>
                <a:gd name="T4" fmla="*/ 19 w 52"/>
                <a:gd name="T5" fmla="*/ 84 h 101"/>
                <a:gd name="T6" fmla="*/ 52 w 52"/>
                <a:gd name="T7" fmla="*/ 84 h 101"/>
                <a:gd name="T8" fmla="*/ 52 w 52"/>
                <a:gd name="T9" fmla="*/ 101 h 101"/>
                <a:gd name="T10" fmla="*/ 0 w 52"/>
                <a:gd name="T11" fmla="*/ 101 h 101"/>
                <a:gd name="T12" fmla="*/ 0 w 52"/>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52" h="101">
                  <a:moveTo>
                    <a:pt x="0" y="0"/>
                  </a:moveTo>
                  <a:lnTo>
                    <a:pt x="19" y="0"/>
                  </a:lnTo>
                  <a:lnTo>
                    <a:pt x="19" y="84"/>
                  </a:lnTo>
                  <a:lnTo>
                    <a:pt x="52" y="84"/>
                  </a:lnTo>
                  <a:lnTo>
                    <a:pt x="52" y="101"/>
                  </a:lnTo>
                  <a:lnTo>
                    <a:pt x="0" y="10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5"/>
            <p:cNvSpPr>
              <a:spLocks noEditPoints="1"/>
            </p:cNvSpPr>
            <p:nvPr userDrawn="1"/>
          </p:nvSpPr>
          <p:spPr bwMode="auto">
            <a:xfrm>
              <a:off x="1526" y="1077"/>
              <a:ext cx="31" cy="34"/>
            </a:xfrm>
            <a:custGeom>
              <a:avLst/>
              <a:gdLst>
                <a:gd name="T0" fmla="*/ 46 w 93"/>
                <a:gd name="T1" fmla="*/ 22 h 101"/>
                <a:gd name="T2" fmla="*/ 41 w 93"/>
                <a:gd name="T3" fmla="*/ 39 h 101"/>
                <a:gd name="T4" fmla="*/ 32 w 93"/>
                <a:gd name="T5" fmla="*/ 65 h 101"/>
                <a:gd name="T6" fmla="*/ 60 w 93"/>
                <a:gd name="T7" fmla="*/ 65 h 101"/>
                <a:gd name="T8" fmla="*/ 50 w 93"/>
                <a:gd name="T9" fmla="*/ 39 h 101"/>
                <a:gd name="T10" fmla="*/ 46 w 93"/>
                <a:gd name="T11" fmla="*/ 22 h 101"/>
                <a:gd name="T12" fmla="*/ 46 w 93"/>
                <a:gd name="T13" fmla="*/ 22 h 101"/>
                <a:gd name="T14" fmla="*/ 35 w 93"/>
                <a:gd name="T15" fmla="*/ 0 h 101"/>
                <a:gd name="T16" fmla="*/ 57 w 93"/>
                <a:gd name="T17" fmla="*/ 0 h 101"/>
                <a:gd name="T18" fmla="*/ 93 w 93"/>
                <a:gd name="T19" fmla="*/ 101 h 101"/>
                <a:gd name="T20" fmla="*/ 72 w 93"/>
                <a:gd name="T21" fmla="*/ 101 h 101"/>
                <a:gd name="T22" fmla="*/ 65 w 93"/>
                <a:gd name="T23" fmla="*/ 80 h 101"/>
                <a:gd name="T24" fmla="*/ 26 w 93"/>
                <a:gd name="T25" fmla="*/ 80 h 101"/>
                <a:gd name="T26" fmla="*/ 19 w 93"/>
                <a:gd name="T27" fmla="*/ 101 h 101"/>
                <a:gd name="T28" fmla="*/ 0 w 93"/>
                <a:gd name="T29" fmla="*/ 101 h 101"/>
                <a:gd name="T30" fmla="*/ 35 w 93"/>
                <a:gd name="T3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101">
                  <a:moveTo>
                    <a:pt x="46" y="22"/>
                  </a:moveTo>
                  <a:lnTo>
                    <a:pt x="41" y="39"/>
                  </a:lnTo>
                  <a:lnTo>
                    <a:pt x="32" y="65"/>
                  </a:lnTo>
                  <a:lnTo>
                    <a:pt x="60" y="65"/>
                  </a:lnTo>
                  <a:lnTo>
                    <a:pt x="50" y="39"/>
                  </a:lnTo>
                  <a:lnTo>
                    <a:pt x="46" y="22"/>
                  </a:lnTo>
                  <a:lnTo>
                    <a:pt x="46" y="22"/>
                  </a:lnTo>
                  <a:close/>
                  <a:moveTo>
                    <a:pt x="35" y="0"/>
                  </a:moveTo>
                  <a:lnTo>
                    <a:pt x="57" y="0"/>
                  </a:lnTo>
                  <a:lnTo>
                    <a:pt x="93" y="101"/>
                  </a:lnTo>
                  <a:lnTo>
                    <a:pt x="72" y="101"/>
                  </a:lnTo>
                  <a:lnTo>
                    <a:pt x="65" y="80"/>
                  </a:lnTo>
                  <a:lnTo>
                    <a:pt x="26" y="80"/>
                  </a:lnTo>
                  <a:lnTo>
                    <a:pt x="19" y="101"/>
                  </a:lnTo>
                  <a:lnTo>
                    <a:pt x="0" y="101"/>
                  </a:lnTo>
                  <a:lnTo>
                    <a:pt x="3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6"/>
            <p:cNvSpPr>
              <a:spLocks noEditPoints="1"/>
            </p:cNvSpPr>
            <p:nvPr userDrawn="1"/>
          </p:nvSpPr>
          <p:spPr bwMode="auto">
            <a:xfrm>
              <a:off x="1564" y="1077"/>
              <a:ext cx="23" cy="34"/>
            </a:xfrm>
            <a:custGeom>
              <a:avLst/>
              <a:gdLst>
                <a:gd name="T0" fmla="*/ 28 w 70"/>
                <a:gd name="T1" fmla="*/ 56 h 101"/>
                <a:gd name="T2" fmla="*/ 26 w 70"/>
                <a:gd name="T3" fmla="*/ 56 h 101"/>
                <a:gd name="T4" fmla="*/ 24 w 70"/>
                <a:gd name="T5" fmla="*/ 56 h 101"/>
                <a:gd name="T6" fmla="*/ 22 w 70"/>
                <a:gd name="T7" fmla="*/ 57 h 101"/>
                <a:gd name="T8" fmla="*/ 20 w 70"/>
                <a:gd name="T9" fmla="*/ 57 h 101"/>
                <a:gd name="T10" fmla="*/ 20 w 70"/>
                <a:gd name="T11" fmla="*/ 85 h 101"/>
                <a:gd name="T12" fmla="*/ 22 w 70"/>
                <a:gd name="T13" fmla="*/ 85 h 101"/>
                <a:gd name="T14" fmla="*/ 26 w 70"/>
                <a:gd name="T15" fmla="*/ 85 h 101"/>
                <a:gd name="T16" fmla="*/ 30 w 70"/>
                <a:gd name="T17" fmla="*/ 85 h 101"/>
                <a:gd name="T18" fmla="*/ 38 w 70"/>
                <a:gd name="T19" fmla="*/ 84 h 101"/>
                <a:gd name="T20" fmla="*/ 44 w 70"/>
                <a:gd name="T21" fmla="*/ 81 h 101"/>
                <a:gd name="T22" fmla="*/ 48 w 70"/>
                <a:gd name="T23" fmla="*/ 77 h 101"/>
                <a:gd name="T24" fmla="*/ 49 w 70"/>
                <a:gd name="T25" fmla="*/ 70 h 101"/>
                <a:gd name="T26" fmla="*/ 47 w 70"/>
                <a:gd name="T27" fmla="*/ 64 h 101"/>
                <a:gd name="T28" fmla="*/ 43 w 70"/>
                <a:gd name="T29" fmla="*/ 60 h 101"/>
                <a:gd name="T30" fmla="*/ 37 w 70"/>
                <a:gd name="T31" fmla="*/ 57 h 101"/>
                <a:gd name="T32" fmla="*/ 28 w 70"/>
                <a:gd name="T33" fmla="*/ 56 h 101"/>
                <a:gd name="T34" fmla="*/ 31 w 70"/>
                <a:gd name="T35" fmla="*/ 15 h 101"/>
                <a:gd name="T36" fmla="*/ 25 w 70"/>
                <a:gd name="T37" fmla="*/ 15 h 101"/>
                <a:gd name="T38" fmla="*/ 20 w 70"/>
                <a:gd name="T39" fmla="*/ 16 h 101"/>
                <a:gd name="T40" fmla="*/ 20 w 70"/>
                <a:gd name="T41" fmla="*/ 42 h 101"/>
                <a:gd name="T42" fmla="*/ 23 w 70"/>
                <a:gd name="T43" fmla="*/ 42 h 101"/>
                <a:gd name="T44" fmla="*/ 27 w 70"/>
                <a:gd name="T45" fmla="*/ 42 h 101"/>
                <a:gd name="T46" fmla="*/ 38 w 70"/>
                <a:gd name="T47" fmla="*/ 40 h 101"/>
                <a:gd name="T48" fmla="*/ 45 w 70"/>
                <a:gd name="T49" fmla="*/ 35 h 101"/>
                <a:gd name="T50" fmla="*/ 47 w 70"/>
                <a:gd name="T51" fmla="*/ 28 h 101"/>
                <a:gd name="T52" fmla="*/ 46 w 70"/>
                <a:gd name="T53" fmla="*/ 23 h 101"/>
                <a:gd name="T54" fmla="*/ 44 w 70"/>
                <a:gd name="T55" fmla="*/ 19 h 101"/>
                <a:gd name="T56" fmla="*/ 39 w 70"/>
                <a:gd name="T57" fmla="*/ 16 h 101"/>
                <a:gd name="T58" fmla="*/ 31 w 70"/>
                <a:gd name="T59" fmla="*/ 15 h 101"/>
                <a:gd name="T60" fmla="*/ 34 w 70"/>
                <a:gd name="T61" fmla="*/ 0 h 101"/>
                <a:gd name="T62" fmla="*/ 48 w 70"/>
                <a:gd name="T63" fmla="*/ 1 h 101"/>
                <a:gd name="T64" fmla="*/ 59 w 70"/>
                <a:gd name="T65" fmla="*/ 6 h 101"/>
                <a:gd name="T66" fmla="*/ 65 w 70"/>
                <a:gd name="T67" fmla="*/ 14 h 101"/>
                <a:gd name="T68" fmla="*/ 68 w 70"/>
                <a:gd name="T69" fmla="*/ 25 h 101"/>
                <a:gd name="T70" fmla="*/ 66 w 70"/>
                <a:gd name="T71" fmla="*/ 34 h 101"/>
                <a:gd name="T72" fmla="*/ 60 w 70"/>
                <a:gd name="T73" fmla="*/ 42 h 101"/>
                <a:gd name="T74" fmla="*/ 52 w 70"/>
                <a:gd name="T75" fmla="*/ 47 h 101"/>
                <a:gd name="T76" fmla="*/ 52 w 70"/>
                <a:gd name="T77" fmla="*/ 47 h 101"/>
                <a:gd name="T78" fmla="*/ 60 w 70"/>
                <a:gd name="T79" fmla="*/ 51 h 101"/>
                <a:gd name="T80" fmla="*/ 65 w 70"/>
                <a:gd name="T81" fmla="*/ 56 h 101"/>
                <a:gd name="T82" fmla="*/ 68 w 70"/>
                <a:gd name="T83" fmla="*/ 62 h 101"/>
                <a:gd name="T84" fmla="*/ 70 w 70"/>
                <a:gd name="T85" fmla="*/ 70 h 101"/>
                <a:gd name="T86" fmla="*/ 69 w 70"/>
                <a:gd name="T87" fmla="*/ 77 h 101"/>
                <a:gd name="T88" fmla="*/ 66 w 70"/>
                <a:gd name="T89" fmla="*/ 85 h 101"/>
                <a:gd name="T90" fmla="*/ 61 w 70"/>
                <a:gd name="T91" fmla="*/ 91 h 101"/>
                <a:gd name="T92" fmla="*/ 53 w 70"/>
                <a:gd name="T93" fmla="*/ 96 h 101"/>
                <a:gd name="T94" fmla="*/ 43 w 70"/>
                <a:gd name="T95" fmla="*/ 100 h 101"/>
                <a:gd name="T96" fmla="*/ 29 w 70"/>
                <a:gd name="T97" fmla="*/ 101 h 101"/>
                <a:gd name="T98" fmla="*/ 17 w 70"/>
                <a:gd name="T99" fmla="*/ 101 h 101"/>
                <a:gd name="T100" fmla="*/ 0 w 70"/>
                <a:gd name="T101" fmla="*/ 101 h 101"/>
                <a:gd name="T102" fmla="*/ 0 w 70"/>
                <a:gd name="T103" fmla="*/ 0 h 101"/>
                <a:gd name="T104" fmla="*/ 16 w 70"/>
                <a:gd name="T105" fmla="*/ 0 h 101"/>
                <a:gd name="T106" fmla="*/ 34 w 70"/>
                <a:gd name="T10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0" h="101">
                  <a:moveTo>
                    <a:pt x="28" y="56"/>
                  </a:moveTo>
                  <a:lnTo>
                    <a:pt x="26" y="56"/>
                  </a:lnTo>
                  <a:lnTo>
                    <a:pt x="24" y="56"/>
                  </a:lnTo>
                  <a:lnTo>
                    <a:pt x="22" y="57"/>
                  </a:lnTo>
                  <a:lnTo>
                    <a:pt x="20" y="57"/>
                  </a:lnTo>
                  <a:lnTo>
                    <a:pt x="20" y="85"/>
                  </a:lnTo>
                  <a:lnTo>
                    <a:pt x="22" y="85"/>
                  </a:lnTo>
                  <a:lnTo>
                    <a:pt x="26" y="85"/>
                  </a:lnTo>
                  <a:lnTo>
                    <a:pt x="30" y="85"/>
                  </a:lnTo>
                  <a:lnTo>
                    <a:pt x="38" y="84"/>
                  </a:lnTo>
                  <a:lnTo>
                    <a:pt x="44" y="81"/>
                  </a:lnTo>
                  <a:lnTo>
                    <a:pt x="48" y="77"/>
                  </a:lnTo>
                  <a:lnTo>
                    <a:pt x="49" y="70"/>
                  </a:lnTo>
                  <a:lnTo>
                    <a:pt x="47" y="64"/>
                  </a:lnTo>
                  <a:lnTo>
                    <a:pt x="43" y="60"/>
                  </a:lnTo>
                  <a:lnTo>
                    <a:pt x="37" y="57"/>
                  </a:lnTo>
                  <a:lnTo>
                    <a:pt x="28" y="56"/>
                  </a:lnTo>
                  <a:close/>
                  <a:moveTo>
                    <a:pt x="31" y="15"/>
                  </a:moveTo>
                  <a:lnTo>
                    <a:pt x="25" y="15"/>
                  </a:lnTo>
                  <a:lnTo>
                    <a:pt x="20" y="16"/>
                  </a:lnTo>
                  <a:lnTo>
                    <a:pt x="20" y="42"/>
                  </a:lnTo>
                  <a:lnTo>
                    <a:pt x="23" y="42"/>
                  </a:lnTo>
                  <a:lnTo>
                    <a:pt x="27" y="42"/>
                  </a:lnTo>
                  <a:lnTo>
                    <a:pt x="38" y="40"/>
                  </a:lnTo>
                  <a:lnTo>
                    <a:pt x="45" y="35"/>
                  </a:lnTo>
                  <a:lnTo>
                    <a:pt x="47" y="28"/>
                  </a:lnTo>
                  <a:lnTo>
                    <a:pt x="46" y="23"/>
                  </a:lnTo>
                  <a:lnTo>
                    <a:pt x="44" y="19"/>
                  </a:lnTo>
                  <a:lnTo>
                    <a:pt x="39" y="16"/>
                  </a:lnTo>
                  <a:lnTo>
                    <a:pt x="31" y="15"/>
                  </a:lnTo>
                  <a:close/>
                  <a:moveTo>
                    <a:pt x="34" y="0"/>
                  </a:moveTo>
                  <a:lnTo>
                    <a:pt x="48" y="1"/>
                  </a:lnTo>
                  <a:lnTo>
                    <a:pt x="59" y="6"/>
                  </a:lnTo>
                  <a:lnTo>
                    <a:pt x="65" y="14"/>
                  </a:lnTo>
                  <a:lnTo>
                    <a:pt x="68" y="25"/>
                  </a:lnTo>
                  <a:lnTo>
                    <a:pt x="66" y="34"/>
                  </a:lnTo>
                  <a:lnTo>
                    <a:pt x="60" y="42"/>
                  </a:lnTo>
                  <a:lnTo>
                    <a:pt x="52" y="47"/>
                  </a:lnTo>
                  <a:lnTo>
                    <a:pt x="52" y="47"/>
                  </a:lnTo>
                  <a:lnTo>
                    <a:pt x="60" y="51"/>
                  </a:lnTo>
                  <a:lnTo>
                    <a:pt x="65" y="56"/>
                  </a:lnTo>
                  <a:lnTo>
                    <a:pt x="68" y="62"/>
                  </a:lnTo>
                  <a:lnTo>
                    <a:pt x="70" y="70"/>
                  </a:lnTo>
                  <a:lnTo>
                    <a:pt x="69" y="77"/>
                  </a:lnTo>
                  <a:lnTo>
                    <a:pt x="66" y="85"/>
                  </a:lnTo>
                  <a:lnTo>
                    <a:pt x="61" y="91"/>
                  </a:lnTo>
                  <a:lnTo>
                    <a:pt x="53" y="96"/>
                  </a:lnTo>
                  <a:lnTo>
                    <a:pt x="43" y="100"/>
                  </a:lnTo>
                  <a:lnTo>
                    <a:pt x="29" y="101"/>
                  </a:lnTo>
                  <a:lnTo>
                    <a:pt x="17" y="101"/>
                  </a:lnTo>
                  <a:lnTo>
                    <a:pt x="0" y="101"/>
                  </a:lnTo>
                  <a:lnTo>
                    <a:pt x="0" y="0"/>
                  </a:lnTo>
                  <a:lnTo>
                    <a:pt x="16" y="0"/>
                  </a:lnTo>
                  <a:lnTo>
                    <a:pt x="34"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7"/>
            <p:cNvSpPr>
              <a:spLocks noEditPoints="1"/>
            </p:cNvSpPr>
            <p:nvPr userDrawn="1"/>
          </p:nvSpPr>
          <p:spPr bwMode="auto">
            <a:xfrm>
              <a:off x="1594" y="1077"/>
              <a:ext cx="31" cy="34"/>
            </a:xfrm>
            <a:custGeom>
              <a:avLst/>
              <a:gdLst>
                <a:gd name="T0" fmla="*/ 47 w 94"/>
                <a:gd name="T1" fmla="*/ 17 h 104"/>
                <a:gd name="T2" fmla="*/ 39 w 94"/>
                <a:gd name="T3" fmla="*/ 18 h 104"/>
                <a:gd name="T4" fmla="*/ 32 w 94"/>
                <a:gd name="T5" fmla="*/ 22 h 104"/>
                <a:gd name="T6" fmla="*/ 26 w 94"/>
                <a:gd name="T7" fmla="*/ 29 h 104"/>
                <a:gd name="T8" fmla="*/ 22 w 94"/>
                <a:gd name="T9" fmla="*/ 39 h 104"/>
                <a:gd name="T10" fmla="*/ 20 w 94"/>
                <a:gd name="T11" fmla="*/ 51 h 104"/>
                <a:gd name="T12" fmla="*/ 21 w 94"/>
                <a:gd name="T13" fmla="*/ 63 h 104"/>
                <a:gd name="T14" fmla="*/ 25 w 94"/>
                <a:gd name="T15" fmla="*/ 72 h 104"/>
                <a:gd name="T16" fmla="*/ 30 w 94"/>
                <a:gd name="T17" fmla="*/ 80 h 104"/>
                <a:gd name="T18" fmla="*/ 37 w 94"/>
                <a:gd name="T19" fmla="*/ 84 h 104"/>
                <a:gd name="T20" fmla="*/ 47 w 94"/>
                <a:gd name="T21" fmla="*/ 86 h 104"/>
                <a:gd name="T22" fmla="*/ 54 w 94"/>
                <a:gd name="T23" fmla="*/ 85 h 104"/>
                <a:gd name="T24" fmla="*/ 62 w 94"/>
                <a:gd name="T25" fmla="*/ 81 h 104"/>
                <a:gd name="T26" fmla="*/ 68 w 94"/>
                <a:gd name="T27" fmla="*/ 74 h 104"/>
                <a:gd name="T28" fmla="*/ 72 w 94"/>
                <a:gd name="T29" fmla="*/ 65 h 104"/>
                <a:gd name="T30" fmla="*/ 74 w 94"/>
                <a:gd name="T31" fmla="*/ 52 h 104"/>
                <a:gd name="T32" fmla="*/ 72 w 94"/>
                <a:gd name="T33" fmla="*/ 37 h 104"/>
                <a:gd name="T34" fmla="*/ 67 w 94"/>
                <a:gd name="T35" fmla="*/ 26 h 104"/>
                <a:gd name="T36" fmla="*/ 58 w 94"/>
                <a:gd name="T37" fmla="*/ 19 h 104"/>
                <a:gd name="T38" fmla="*/ 47 w 94"/>
                <a:gd name="T39" fmla="*/ 17 h 104"/>
                <a:gd name="T40" fmla="*/ 49 w 94"/>
                <a:gd name="T41" fmla="*/ 0 h 104"/>
                <a:gd name="T42" fmla="*/ 61 w 94"/>
                <a:gd name="T43" fmla="*/ 1 h 104"/>
                <a:gd name="T44" fmla="*/ 72 w 94"/>
                <a:gd name="T45" fmla="*/ 5 h 104"/>
                <a:gd name="T46" fmla="*/ 81 w 94"/>
                <a:gd name="T47" fmla="*/ 12 h 104"/>
                <a:gd name="T48" fmla="*/ 88 w 94"/>
                <a:gd name="T49" fmla="*/ 22 h 104"/>
                <a:gd name="T50" fmla="*/ 93 w 94"/>
                <a:gd name="T51" fmla="*/ 34 h 104"/>
                <a:gd name="T52" fmla="*/ 94 w 94"/>
                <a:gd name="T53" fmla="*/ 50 h 104"/>
                <a:gd name="T54" fmla="*/ 92 w 94"/>
                <a:gd name="T55" fmla="*/ 66 h 104"/>
                <a:gd name="T56" fmla="*/ 88 w 94"/>
                <a:gd name="T57" fmla="*/ 79 h 104"/>
                <a:gd name="T58" fmla="*/ 80 w 94"/>
                <a:gd name="T59" fmla="*/ 89 h 104"/>
                <a:gd name="T60" fmla="*/ 70 w 94"/>
                <a:gd name="T61" fmla="*/ 97 h 104"/>
                <a:gd name="T62" fmla="*/ 58 w 94"/>
                <a:gd name="T63" fmla="*/ 102 h 104"/>
                <a:gd name="T64" fmla="*/ 45 w 94"/>
                <a:gd name="T65" fmla="*/ 104 h 104"/>
                <a:gd name="T66" fmla="*/ 31 w 94"/>
                <a:gd name="T67" fmla="*/ 102 h 104"/>
                <a:gd name="T68" fmla="*/ 20 w 94"/>
                <a:gd name="T69" fmla="*/ 97 h 104"/>
                <a:gd name="T70" fmla="*/ 11 w 94"/>
                <a:gd name="T71" fmla="*/ 90 h 104"/>
                <a:gd name="T72" fmla="*/ 5 w 94"/>
                <a:gd name="T73" fmla="*/ 80 h 104"/>
                <a:gd name="T74" fmla="*/ 1 w 94"/>
                <a:gd name="T75" fmla="*/ 67 h 104"/>
                <a:gd name="T76" fmla="*/ 0 w 94"/>
                <a:gd name="T77" fmla="*/ 53 h 104"/>
                <a:gd name="T78" fmla="*/ 2 w 94"/>
                <a:gd name="T79" fmla="*/ 37 h 104"/>
                <a:gd name="T80" fmla="*/ 7 w 94"/>
                <a:gd name="T81" fmla="*/ 24 h 104"/>
                <a:gd name="T82" fmla="*/ 14 w 94"/>
                <a:gd name="T83" fmla="*/ 14 h 104"/>
                <a:gd name="T84" fmla="*/ 24 w 94"/>
                <a:gd name="T85" fmla="*/ 6 h 104"/>
                <a:gd name="T86" fmla="*/ 36 w 94"/>
                <a:gd name="T87" fmla="*/ 1 h 104"/>
                <a:gd name="T88" fmla="*/ 49 w 94"/>
                <a:gd name="T8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4" h="104">
                  <a:moveTo>
                    <a:pt x="47" y="17"/>
                  </a:moveTo>
                  <a:lnTo>
                    <a:pt x="39" y="18"/>
                  </a:lnTo>
                  <a:lnTo>
                    <a:pt x="32" y="22"/>
                  </a:lnTo>
                  <a:lnTo>
                    <a:pt x="26" y="29"/>
                  </a:lnTo>
                  <a:lnTo>
                    <a:pt x="22" y="39"/>
                  </a:lnTo>
                  <a:lnTo>
                    <a:pt x="20" y="51"/>
                  </a:lnTo>
                  <a:lnTo>
                    <a:pt x="21" y="63"/>
                  </a:lnTo>
                  <a:lnTo>
                    <a:pt x="25" y="72"/>
                  </a:lnTo>
                  <a:lnTo>
                    <a:pt x="30" y="80"/>
                  </a:lnTo>
                  <a:lnTo>
                    <a:pt x="37" y="84"/>
                  </a:lnTo>
                  <a:lnTo>
                    <a:pt x="47" y="86"/>
                  </a:lnTo>
                  <a:lnTo>
                    <a:pt x="54" y="85"/>
                  </a:lnTo>
                  <a:lnTo>
                    <a:pt x="62" y="81"/>
                  </a:lnTo>
                  <a:lnTo>
                    <a:pt x="68" y="74"/>
                  </a:lnTo>
                  <a:lnTo>
                    <a:pt x="72" y="65"/>
                  </a:lnTo>
                  <a:lnTo>
                    <a:pt x="74" y="52"/>
                  </a:lnTo>
                  <a:lnTo>
                    <a:pt x="72" y="37"/>
                  </a:lnTo>
                  <a:lnTo>
                    <a:pt x="67" y="26"/>
                  </a:lnTo>
                  <a:lnTo>
                    <a:pt x="58" y="19"/>
                  </a:lnTo>
                  <a:lnTo>
                    <a:pt x="47" y="17"/>
                  </a:lnTo>
                  <a:close/>
                  <a:moveTo>
                    <a:pt x="49" y="0"/>
                  </a:moveTo>
                  <a:lnTo>
                    <a:pt x="61" y="1"/>
                  </a:lnTo>
                  <a:lnTo>
                    <a:pt x="72" y="5"/>
                  </a:lnTo>
                  <a:lnTo>
                    <a:pt x="81" y="12"/>
                  </a:lnTo>
                  <a:lnTo>
                    <a:pt x="88" y="22"/>
                  </a:lnTo>
                  <a:lnTo>
                    <a:pt x="93" y="34"/>
                  </a:lnTo>
                  <a:lnTo>
                    <a:pt x="94" y="50"/>
                  </a:lnTo>
                  <a:lnTo>
                    <a:pt x="92" y="66"/>
                  </a:lnTo>
                  <a:lnTo>
                    <a:pt x="88" y="79"/>
                  </a:lnTo>
                  <a:lnTo>
                    <a:pt x="80" y="89"/>
                  </a:lnTo>
                  <a:lnTo>
                    <a:pt x="70" y="97"/>
                  </a:lnTo>
                  <a:lnTo>
                    <a:pt x="58" y="102"/>
                  </a:lnTo>
                  <a:lnTo>
                    <a:pt x="45" y="104"/>
                  </a:lnTo>
                  <a:lnTo>
                    <a:pt x="31" y="102"/>
                  </a:lnTo>
                  <a:lnTo>
                    <a:pt x="20" y="97"/>
                  </a:lnTo>
                  <a:lnTo>
                    <a:pt x="11" y="90"/>
                  </a:lnTo>
                  <a:lnTo>
                    <a:pt x="5" y="80"/>
                  </a:lnTo>
                  <a:lnTo>
                    <a:pt x="1" y="67"/>
                  </a:lnTo>
                  <a:lnTo>
                    <a:pt x="0" y="53"/>
                  </a:lnTo>
                  <a:lnTo>
                    <a:pt x="2" y="37"/>
                  </a:lnTo>
                  <a:lnTo>
                    <a:pt x="7" y="24"/>
                  </a:lnTo>
                  <a:lnTo>
                    <a:pt x="14" y="14"/>
                  </a:lnTo>
                  <a:lnTo>
                    <a:pt x="24" y="6"/>
                  </a:lnTo>
                  <a:lnTo>
                    <a:pt x="36" y="1"/>
                  </a:lnTo>
                  <a:lnTo>
                    <a:pt x="4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28"/>
            <p:cNvSpPr>
              <a:spLocks noEditPoints="1"/>
            </p:cNvSpPr>
            <p:nvPr userDrawn="1"/>
          </p:nvSpPr>
          <p:spPr bwMode="auto">
            <a:xfrm>
              <a:off x="1633" y="1077"/>
              <a:ext cx="24" cy="34"/>
            </a:xfrm>
            <a:custGeom>
              <a:avLst/>
              <a:gdLst>
                <a:gd name="T0" fmla="*/ 26 w 71"/>
                <a:gd name="T1" fmla="*/ 15 h 101"/>
                <a:gd name="T2" fmla="*/ 22 w 71"/>
                <a:gd name="T3" fmla="*/ 16 h 101"/>
                <a:gd name="T4" fmla="*/ 19 w 71"/>
                <a:gd name="T5" fmla="*/ 16 h 101"/>
                <a:gd name="T6" fmla="*/ 19 w 71"/>
                <a:gd name="T7" fmla="*/ 45 h 101"/>
                <a:gd name="T8" fmla="*/ 20 w 71"/>
                <a:gd name="T9" fmla="*/ 45 h 101"/>
                <a:gd name="T10" fmla="*/ 23 w 71"/>
                <a:gd name="T11" fmla="*/ 45 h 101"/>
                <a:gd name="T12" fmla="*/ 26 w 71"/>
                <a:gd name="T13" fmla="*/ 45 h 101"/>
                <a:gd name="T14" fmla="*/ 36 w 71"/>
                <a:gd name="T15" fmla="*/ 43 h 101"/>
                <a:gd name="T16" fmla="*/ 42 w 71"/>
                <a:gd name="T17" fmla="*/ 38 h 101"/>
                <a:gd name="T18" fmla="*/ 44 w 71"/>
                <a:gd name="T19" fmla="*/ 30 h 101"/>
                <a:gd name="T20" fmla="*/ 42 w 71"/>
                <a:gd name="T21" fmla="*/ 22 h 101"/>
                <a:gd name="T22" fmla="*/ 36 w 71"/>
                <a:gd name="T23" fmla="*/ 17 h 101"/>
                <a:gd name="T24" fmla="*/ 26 w 71"/>
                <a:gd name="T25" fmla="*/ 15 h 101"/>
                <a:gd name="T26" fmla="*/ 28 w 71"/>
                <a:gd name="T27" fmla="*/ 0 h 101"/>
                <a:gd name="T28" fmla="*/ 40 w 71"/>
                <a:gd name="T29" fmla="*/ 1 h 101"/>
                <a:gd name="T30" fmla="*/ 51 w 71"/>
                <a:gd name="T31" fmla="*/ 4 h 101"/>
                <a:gd name="T32" fmla="*/ 58 w 71"/>
                <a:gd name="T33" fmla="*/ 9 h 101"/>
                <a:gd name="T34" fmla="*/ 63 w 71"/>
                <a:gd name="T35" fmla="*/ 17 h 101"/>
                <a:gd name="T36" fmla="*/ 64 w 71"/>
                <a:gd name="T37" fmla="*/ 28 h 101"/>
                <a:gd name="T38" fmla="*/ 63 w 71"/>
                <a:gd name="T39" fmla="*/ 38 h 101"/>
                <a:gd name="T40" fmla="*/ 57 w 71"/>
                <a:gd name="T41" fmla="*/ 47 h 101"/>
                <a:gd name="T42" fmla="*/ 49 w 71"/>
                <a:gd name="T43" fmla="*/ 53 h 101"/>
                <a:gd name="T44" fmla="*/ 39 w 71"/>
                <a:gd name="T45" fmla="*/ 56 h 101"/>
                <a:gd name="T46" fmla="*/ 43 w 71"/>
                <a:gd name="T47" fmla="*/ 62 h 101"/>
                <a:gd name="T48" fmla="*/ 47 w 71"/>
                <a:gd name="T49" fmla="*/ 67 h 101"/>
                <a:gd name="T50" fmla="*/ 71 w 71"/>
                <a:gd name="T51" fmla="*/ 101 h 101"/>
                <a:gd name="T52" fmla="*/ 47 w 71"/>
                <a:gd name="T53" fmla="*/ 101 h 101"/>
                <a:gd name="T54" fmla="*/ 19 w 71"/>
                <a:gd name="T55" fmla="*/ 59 h 101"/>
                <a:gd name="T56" fmla="*/ 19 w 71"/>
                <a:gd name="T57" fmla="*/ 59 h 101"/>
                <a:gd name="T58" fmla="*/ 19 w 71"/>
                <a:gd name="T59" fmla="*/ 101 h 101"/>
                <a:gd name="T60" fmla="*/ 0 w 71"/>
                <a:gd name="T61" fmla="*/ 101 h 101"/>
                <a:gd name="T62" fmla="*/ 0 w 71"/>
                <a:gd name="T63" fmla="*/ 0 h 101"/>
                <a:gd name="T64" fmla="*/ 12 w 71"/>
                <a:gd name="T65" fmla="*/ 0 h 101"/>
                <a:gd name="T66" fmla="*/ 28 w 71"/>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 h="101">
                  <a:moveTo>
                    <a:pt x="26" y="15"/>
                  </a:moveTo>
                  <a:lnTo>
                    <a:pt x="22" y="16"/>
                  </a:lnTo>
                  <a:lnTo>
                    <a:pt x="19" y="16"/>
                  </a:lnTo>
                  <a:lnTo>
                    <a:pt x="19" y="45"/>
                  </a:lnTo>
                  <a:lnTo>
                    <a:pt x="20" y="45"/>
                  </a:lnTo>
                  <a:lnTo>
                    <a:pt x="23" y="45"/>
                  </a:lnTo>
                  <a:lnTo>
                    <a:pt x="26" y="45"/>
                  </a:lnTo>
                  <a:lnTo>
                    <a:pt x="36" y="43"/>
                  </a:lnTo>
                  <a:lnTo>
                    <a:pt x="42" y="38"/>
                  </a:lnTo>
                  <a:lnTo>
                    <a:pt x="44" y="30"/>
                  </a:lnTo>
                  <a:lnTo>
                    <a:pt x="42" y="22"/>
                  </a:lnTo>
                  <a:lnTo>
                    <a:pt x="36" y="17"/>
                  </a:lnTo>
                  <a:lnTo>
                    <a:pt x="26" y="15"/>
                  </a:lnTo>
                  <a:close/>
                  <a:moveTo>
                    <a:pt x="28" y="0"/>
                  </a:moveTo>
                  <a:lnTo>
                    <a:pt x="40" y="1"/>
                  </a:lnTo>
                  <a:lnTo>
                    <a:pt x="51" y="4"/>
                  </a:lnTo>
                  <a:lnTo>
                    <a:pt x="58" y="9"/>
                  </a:lnTo>
                  <a:lnTo>
                    <a:pt x="63" y="17"/>
                  </a:lnTo>
                  <a:lnTo>
                    <a:pt x="64" y="28"/>
                  </a:lnTo>
                  <a:lnTo>
                    <a:pt x="63" y="38"/>
                  </a:lnTo>
                  <a:lnTo>
                    <a:pt x="57" y="47"/>
                  </a:lnTo>
                  <a:lnTo>
                    <a:pt x="49" y="53"/>
                  </a:lnTo>
                  <a:lnTo>
                    <a:pt x="39" y="56"/>
                  </a:lnTo>
                  <a:lnTo>
                    <a:pt x="43" y="62"/>
                  </a:lnTo>
                  <a:lnTo>
                    <a:pt x="47" y="67"/>
                  </a:lnTo>
                  <a:lnTo>
                    <a:pt x="71" y="101"/>
                  </a:lnTo>
                  <a:lnTo>
                    <a:pt x="47" y="101"/>
                  </a:lnTo>
                  <a:lnTo>
                    <a:pt x="19" y="59"/>
                  </a:lnTo>
                  <a:lnTo>
                    <a:pt x="19" y="59"/>
                  </a:lnTo>
                  <a:lnTo>
                    <a:pt x="19" y="101"/>
                  </a:lnTo>
                  <a:lnTo>
                    <a:pt x="0" y="101"/>
                  </a:lnTo>
                  <a:lnTo>
                    <a:pt x="0" y="0"/>
                  </a:lnTo>
                  <a:lnTo>
                    <a:pt x="12" y="0"/>
                  </a:lnTo>
                  <a:lnTo>
                    <a:pt x="2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29"/>
            <p:cNvSpPr>
              <a:spLocks noEditPoints="1"/>
            </p:cNvSpPr>
            <p:nvPr userDrawn="1"/>
          </p:nvSpPr>
          <p:spPr bwMode="auto">
            <a:xfrm>
              <a:off x="1722" y="1077"/>
              <a:ext cx="31" cy="34"/>
            </a:xfrm>
            <a:custGeom>
              <a:avLst/>
              <a:gdLst>
                <a:gd name="T0" fmla="*/ 47 w 95"/>
                <a:gd name="T1" fmla="*/ 17 h 104"/>
                <a:gd name="T2" fmla="*/ 39 w 95"/>
                <a:gd name="T3" fmla="*/ 18 h 104"/>
                <a:gd name="T4" fmla="*/ 32 w 95"/>
                <a:gd name="T5" fmla="*/ 22 h 104"/>
                <a:gd name="T6" fmla="*/ 26 w 95"/>
                <a:gd name="T7" fmla="*/ 29 h 104"/>
                <a:gd name="T8" fmla="*/ 22 w 95"/>
                <a:gd name="T9" fmla="*/ 39 h 104"/>
                <a:gd name="T10" fmla="*/ 21 w 95"/>
                <a:gd name="T11" fmla="*/ 51 h 104"/>
                <a:gd name="T12" fmla="*/ 22 w 95"/>
                <a:gd name="T13" fmla="*/ 63 h 104"/>
                <a:gd name="T14" fmla="*/ 25 w 95"/>
                <a:gd name="T15" fmla="*/ 72 h 104"/>
                <a:gd name="T16" fmla="*/ 30 w 95"/>
                <a:gd name="T17" fmla="*/ 80 h 104"/>
                <a:gd name="T18" fmla="*/ 38 w 95"/>
                <a:gd name="T19" fmla="*/ 84 h 104"/>
                <a:gd name="T20" fmla="*/ 47 w 95"/>
                <a:gd name="T21" fmla="*/ 86 h 104"/>
                <a:gd name="T22" fmla="*/ 55 w 95"/>
                <a:gd name="T23" fmla="*/ 85 h 104"/>
                <a:gd name="T24" fmla="*/ 62 w 95"/>
                <a:gd name="T25" fmla="*/ 81 h 104"/>
                <a:gd name="T26" fmla="*/ 68 w 95"/>
                <a:gd name="T27" fmla="*/ 74 h 104"/>
                <a:gd name="T28" fmla="*/ 73 w 95"/>
                <a:gd name="T29" fmla="*/ 65 h 104"/>
                <a:gd name="T30" fmla="*/ 74 w 95"/>
                <a:gd name="T31" fmla="*/ 52 h 104"/>
                <a:gd name="T32" fmla="*/ 72 w 95"/>
                <a:gd name="T33" fmla="*/ 37 h 104"/>
                <a:gd name="T34" fmla="*/ 67 w 95"/>
                <a:gd name="T35" fmla="*/ 26 h 104"/>
                <a:gd name="T36" fmla="*/ 59 w 95"/>
                <a:gd name="T37" fmla="*/ 19 h 104"/>
                <a:gd name="T38" fmla="*/ 47 w 95"/>
                <a:gd name="T39" fmla="*/ 17 h 104"/>
                <a:gd name="T40" fmla="*/ 49 w 95"/>
                <a:gd name="T41" fmla="*/ 0 h 104"/>
                <a:gd name="T42" fmla="*/ 62 w 95"/>
                <a:gd name="T43" fmla="*/ 1 h 104"/>
                <a:gd name="T44" fmla="*/ 73 w 95"/>
                <a:gd name="T45" fmla="*/ 5 h 104"/>
                <a:gd name="T46" fmla="*/ 82 w 95"/>
                <a:gd name="T47" fmla="*/ 12 h 104"/>
                <a:gd name="T48" fmla="*/ 89 w 95"/>
                <a:gd name="T49" fmla="*/ 22 h 104"/>
                <a:gd name="T50" fmla="*/ 93 w 95"/>
                <a:gd name="T51" fmla="*/ 34 h 104"/>
                <a:gd name="T52" fmla="*/ 95 w 95"/>
                <a:gd name="T53" fmla="*/ 50 h 104"/>
                <a:gd name="T54" fmla="*/ 93 w 95"/>
                <a:gd name="T55" fmla="*/ 66 h 104"/>
                <a:gd name="T56" fmla="*/ 88 w 95"/>
                <a:gd name="T57" fmla="*/ 79 h 104"/>
                <a:gd name="T58" fmla="*/ 80 w 95"/>
                <a:gd name="T59" fmla="*/ 89 h 104"/>
                <a:gd name="T60" fmla="*/ 70 w 95"/>
                <a:gd name="T61" fmla="*/ 97 h 104"/>
                <a:gd name="T62" fmla="*/ 59 w 95"/>
                <a:gd name="T63" fmla="*/ 102 h 104"/>
                <a:gd name="T64" fmla="*/ 46 w 95"/>
                <a:gd name="T65" fmla="*/ 104 h 104"/>
                <a:gd name="T66" fmla="*/ 32 w 95"/>
                <a:gd name="T67" fmla="*/ 102 h 104"/>
                <a:gd name="T68" fmla="*/ 20 w 95"/>
                <a:gd name="T69" fmla="*/ 97 h 104"/>
                <a:gd name="T70" fmla="*/ 12 w 95"/>
                <a:gd name="T71" fmla="*/ 90 h 104"/>
                <a:gd name="T72" fmla="*/ 5 w 95"/>
                <a:gd name="T73" fmla="*/ 80 h 104"/>
                <a:gd name="T74" fmla="*/ 2 w 95"/>
                <a:gd name="T75" fmla="*/ 67 h 104"/>
                <a:gd name="T76" fmla="*/ 0 w 95"/>
                <a:gd name="T77" fmla="*/ 53 h 104"/>
                <a:gd name="T78" fmla="*/ 2 w 95"/>
                <a:gd name="T79" fmla="*/ 37 h 104"/>
                <a:gd name="T80" fmla="*/ 7 w 95"/>
                <a:gd name="T81" fmla="*/ 24 h 104"/>
                <a:gd name="T82" fmla="*/ 15 w 95"/>
                <a:gd name="T83" fmla="*/ 14 h 104"/>
                <a:gd name="T84" fmla="*/ 25 w 95"/>
                <a:gd name="T85" fmla="*/ 6 h 104"/>
                <a:gd name="T86" fmla="*/ 36 w 95"/>
                <a:gd name="T87" fmla="*/ 1 h 104"/>
                <a:gd name="T88" fmla="*/ 49 w 95"/>
                <a:gd name="T8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5" h="104">
                  <a:moveTo>
                    <a:pt x="47" y="17"/>
                  </a:moveTo>
                  <a:lnTo>
                    <a:pt x="39" y="18"/>
                  </a:lnTo>
                  <a:lnTo>
                    <a:pt x="32" y="22"/>
                  </a:lnTo>
                  <a:lnTo>
                    <a:pt x="26" y="29"/>
                  </a:lnTo>
                  <a:lnTo>
                    <a:pt x="22" y="39"/>
                  </a:lnTo>
                  <a:lnTo>
                    <a:pt x="21" y="51"/>
                  </a:lnTo>
                  <a:lnTo>
                    <a:pt x="22" y="63"/>
                  </a:lnTo>
                  <a:lnTo>
                    <a:pt x="25" y="72"/>
                  </a:lnTo>
                  <a:lnTo>
                    <a:pt x="30" y="80"/>
                  </a:lnTo>
                  <a:lnTo>
                    <a:pt x="38" y="84"/>
                  </a:lnTo>
                  <a:lnTo>
                    <a:pt x="47" y="86"/>
                  </a:lnTo>
                  <a:lnTo>
                    <a:pt x="55" y="85"/>
                  </a:lnTo>
                  <a:lnTo>
                    <a:pt x="62" y="81"/>
                  </a:lnTo>
                  <a:lnTo>
                    <a:pt x="68" y="74"/>
                  </a:lnTo>
                  <a:lnTo>
                    <a:pt x="73" y="65"/>
                  </a:lnTo>
                  <a:lnTo>
                    <a:pt x="74" y="52"/>
                  </a:lnTo>
                  <a:lnTo>
                    <a:pt x="72" y="37"/>
                  </a:lnTo>
                  <a:lnTo>
                    <a:pt x="67" y="26"/>
                  </a:lnTo>
                  <a:lnTo>
                    <a:pt x="59" y="19"/>
                  </a:lnTo>
                  <a:lnTo>
                    <a:pt x="47" y="17"/>
                  </a:lnTo>
                  <a:close/>
                  <a:moveTo>
                    <a:pt x="49" y="0"/>
                  </a:moveTo>
                  <a:lnTo>
                    <a:pt x="62" y="1"/>
                  </a:lnTo>
                  <a:lnTo>
                    <a:pt x="73" y="5"/>
                  </a:lnTo>
                  <a:lnTo>
                    <a:pt x="82" y="12"/>
                  </a:lnTo>
                  <a:lnTo>
                    <a:pt x="89" y="22"/>
                  </a:lnTo>
                  <a:lnTo>
                    <a:pt x="93" y="34"/>
                  </a:lnTo>
                  <a:lnTo>
                    <a:pt x="95" y="50"/>
                  </a:lnTo>
                  <a:lnTo>
                    <a:pt x="93" y="66"/>
                  </a:lnTo>
                  <a:lnTo>
                    <a:pt x="88" y="79"/>
                  </a:lnTo>
                  <a:lnTo>
                    <a:pt x="80" y="89"/>
                  </a:lnTo>
                  <a:lnTo>
                    <a:pt x="70" y="97"/>
                  </a:lnTo>
                  <a:lnTo>
                    <a:pt x="59" y="102"/>
                  </a:lnTo>
                  <a:lnTo>
                    <a:pt x="46" y="104"/>
                  </a:lnTo>
                  <a:lnTo>
                    <a:pt x="32" y="102"/>
                  </a:lnTo>
                  <a:lnTo>
                    <a:pt x="20" y="97"/>
                  </a:lnTo>
                  <a:lnTo>
                    <a:pt x="12" y="90"/>
                  </a:lnTo>
                  <a:lnTo>
                    <a:pt x="5" y="80"/>
                  </a:lnTo>
                  <a:lnTo>
                    <a:pt x="2" y="67"/>
                  </a:lnTo>
                  <a:lnTo>
                    <a:pt x="0" y="53"/>
                  </a:lnTo>
                  <a:lnTo>
                    <a:pt x="2" y="37"/>
                  </a:lnTo>
                  <a:lnTo>
                    <a:pt x="7" y="24"/>
                  </a:lnTo>
                  <a:lnTo>
                    <a:pt x="15" y="14"/>
                  </a:lnTo>
                  <a:lnTo>
                    <a:pt x="25" y="6"/>
                  </a:lnTo>
                  <a:lnTo>
                    <a:pt x="36" y="1"/>
                  </a:lnTo>
                  <a:lnTo>
                    <a:pt x="4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30"/>
            <p:cNvSpPr>
              <a:spLocks noEditPoints="1"/>
            </p:cNvSpPr>
            <p:nvPr userDrawn="1"/>
          </p:nvSpPr>
          <p:spPr bwMode="auto">
            <a:xfrm>
              <a:off x="1760" y="1077"/>
              <a:ext cx="24" cy="34"/>
            </a:xfrm>
            <a:custGeom>
              <a:avLst/>
              <a:gdLst>
                <a:gd name="T0" fmla="*/ 27 w 72"/>
                <a:gd name="T1" fmla="*/ 15 h 101"/>
                <a:gd name="T2" fmla="*/ 23 w 72"/>
                <a:gd name="T3" fmla="*/ 16 h 101"/>
                <a:gd name="T4" fmla="*/ 19 w 72"/>
                <a:gd name="T5" fmla="*/ 16 h 101"/>
                <a:gd name="T6" fmla="*/ 19 w 72"/>
                <a:gd name="T7" fmla="*/ 45 h 101"/>
                <a:gd name="T8" fmla="*/ 22 w 72"/>
                <a:gd name="T9" fmla="*/ 45 h 101"/>
                <a:gd name="T10" fmla="*/ 26 w 72"/>
                <a:gd name="T11" fmla="*/ 45 h 101"/>
                <a:gd name="T12" fmla="*/ 36 w 72"/>
                <a:gd name="T13" fmla="*/ 43 h 101"/>
                <a:gd name="T14" fmla="*/ 42 w 72"/>
                <a:gd name="T15" fmla="*/ 38 h 101"/>
                <a:gd name="T16" fmla="*/ 45 w 72"/>
                <a:gd name="T17" fmla="*/ 30 h 101"/>
                <a:gd name="T18" fmla="*/ 43 w 72"/>
                <a:gd name="T19" fmla="*/ 22 h 101"/>
                <a:gd name="T20" fmla="*/ 37 w 72"/>
                <a:gd name="T21" fmla="*/ 17 h 101"/>
                <a:gd name="T22" fmla="*/ 27 w 72"/>
                <a:gd name="T23" fmla="*/ 15 h 101"/>
                <a:gd name="T24" fmla="*/ 29 w 72"/>
                <a:gd name="T25" fmla="*/ 0 h 101"/>
                <a:gd name="T26" fmla="*/ 41 w 72"/>
                <a:gd name="T27" fmla="*/ 1 h 101"/>
                <a:gd name="T28" fmla="*/ 51 w 72"/>
                <a:gd name="T29" fmla="*/ 4 h 101"/>
                <a:gd name="T30" fmla="*/ 58 w 72"/>
                <a:gd name="T31" fmla="*/ 9 h 101"/>
                <a:gd name="T32" fmla="*/ 63 w 72"/>
                <a:gd name="T33" fmla="*/ 17 h 101"/>
                <a:gd name="T34" fmla="*/ 65 w 72"/>
                <a:gd name="T35" fmla="*/ 28 h 101"/>
                <a:gd name="T36" fmla="*/ 63 w 72"/>
                <a:gd name="T37" fmla="*/ 38 h 101"/>
                <a:gd name="T38" fmla="*/ 58 w 72"/>
                <a:gd name="T39" fmla="*/ 47 h 101"/>
                <a:gd name="T40" fmla="*/ 50 w 72"/>
                <a:gd name="T41" fmla="*/ 53 h 101"/>
                <a:gd name="T42" fmla="*/ 39 w 72"/>
                <a:gd name="T43" fmla="*/ 56 h 101"/>
                <a:gd name="T44" fmla="*/ 44 w 72"/>
                <a:gd name="T45" fmla="*/ 62 h 101"/>
                <a:gd name="T46" fmla="*/ 48 w 72"/>
                <a:gd name="T47" fmla="*/ 67 h 101"/>
                <a:gd name="T48" fmla="*/ 72 w 72"/>
                <a:gd name="T49" fmla="*/ 101 h 101"/>
                <a:gd name="T50" fmla="*/ 48 w 72"/>
                <a:gd name="T51" fmla="*/ 101 h 101"/>
                <a:gd name="T52" fmla="*/ 20 w 72"/>
                <a:gd name="T53" fmla="*/ 59 h 101"/>
                <a:gd name="T54" fmla="*/ 19 w 72"/>
                <a:gd name="T55" fmla="*/ 59 h 101"/>
                <a:gd name="T56" fmla="*/ 19 w 72"/>
                <a:gd name="T57" fmla="*/ 101 h 101"/>
                <a:gd name="T58" fmla="*/ 0 w 72"/>
                <a:gd name="T59" fmla="*/ 101 h 101"/>
                <a:gd name="T60" fmla="*/ 0 w 72"/>
                <a:gd name="T61" fmla="*/ 0 h 101"/>
                <a:gd name="T62" fmla="*/ 13 w 72"/>
                <a:gd name="T63" fmla="*/ 0 h 101"/>
                <a:gd name="T64" fmla="*/ 29 w 72"/>
                <a:gd name="T6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01">
                  <a:moveTo>
                    <a:pt x="27" y="15"/>
                  </a:moveTo>
                  <a:lnTo>
                    <a:pt x="23" y="16"/>
                  </a:lnTo>
                  <a:lnTo>
                    <a:pt x="19" y="16"/>
                  </a:lnTo>
                  <a:lnTo>
                    <a:pt x="19" y="45"/>
                  </a:lnTo>
                  <a:lnTo>
                    <a:pt x="22" y="45"/>
                  </a:lnTo>
                  <a:lnTo>
                    <a:pt x="26" y="45"/>
                  </a:lnTo>
                  <a:lnTo>
                    <a:pt x="36" y="43"/>
                  </a:lnTo>
                  <a:lnTo>
                    <a:pt x="42" y="38"/>
                  </a:lnTo>
                  <a:lnTo>
                    <a:pt x="45" y="30"/>
                  </a:lnTo>
                  <a:lnTo>
                    <a:pt x="43" y="22"/>
                  </a:lnTo>
                  <a:lnTo>
                    <a:pt x="37" y="17"/>
                  </a:lnTo>
                  <a:lnTo>
                    <a:pt x="27" y="15"/>
                  </a:lnTo>
                  <a:close/>
                  <a:moveTo>
                    <a:pt x="29" y="0"/>
                  </a:moveTo>
                  <a:lnTo>
                    <a:pt x="41" y="1"/>
                  </a:lnTo>
                  <a:lnTo>
                    <a:pt x="51" y="4"/>
                  </a:lnTo>
                  <a:lnTo>
                    <a:pt x="58" y="9"/>
                  </a:lnTo>
                  <a:lnTo>
                    <a:pt x="63" y="17"/>
                  </a:lnTo>
                  <a:lnTo>
                    <a:pt x="65" y="28"/>
                  </a:lnTo>
                  <a:lnTo>
                    <a:pt x="63" y="38"/>
                  </a:lnTo>
                  <a:lnTo>
                    <a:pt x="58" y="47"/>
                  </a:lnTo>
                  <a:lnTo>
                    <a:pt x="50" y="53"/>
                  </a:lnTo>
                  <a:lnTo>
                    <a:pt x="39" y="56"/>
                  </a:lnTo>
                  <a:lnTo>
                    <a:pt x="44" y="62"/>
                  </a:lnTo>
                  <a:lnTo>
                    <a:pt x="48" y="67"/>
                  </a:lnTo>
                  <a:lnTo>
                    <a:pt x="72" y="101"/>
                  </a:lnTo>
                  <a:lnTo>
                    <a:pt x="48" y="101"/>
                  </a:lnTo>
                  <a:lnTo>
                    <a:pt x="20" y="59"/>
                  </a:lnTo>
                  <a:lnTo>
                    <a:pt x="19" y="59"/>
                  </a:lnTo>
                  <a:lnTo>
                    <a:pt x="19" y="101"/>
                  </a:lnTo>
                  <a:lnTo>
                    <a:pt x="0" y="101"/>
                  </a:lnTo>
                  <a:lnTo>
                    <a:pt x="0" y="0"/>
                  </a:lnTo>
                  <a:lnTo>
                    <a:pt x="13" y="0"/>
                  </a:lnTo>
                  <a:lnTo>
                    <a:pt x="2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31"/>
            <p:cNvSpPr>
              <a:spLocks noEditPoints="1"/>
            </p:cNvSpPr>
            <p:nvPr userDrawn="1"/>
          </p:nvSpPr>
          <p:spPr bwMode="auto">
            <a:xfrm>
              <a:off x="1662" y="1077"/>
              <a:ext cx="30" cy="34"/>
            </a:xfrm>
            <a:custGeom>
              <a:avLst/>
              <a:gdLst>
                <a:gd name="T0" fmla="*/ 45 w 92"/>
                <a:gd name="T1" fmla="*/ 22 h 101"/>
                <a:gd name="T2" fmla="*/ 40 w 92"/>
                <a:gd name="T3" fmla="*/ 39 h 101"/>
                <a:gd name="T4" fmla="*/ 31 w 92"/>
                <a:gd name="T5" fmla="*/ 65 h 101"/>
                <a:gd name="T6" fmla="*/ 59 w 92"/>
                <a:gd name="T7" fmla="*/ 65 h 101"/>
                <a:gd name="T8" fmla="*/ 50 w 92"/>
                <a:gd name="T9" fmla="*/ 39 h 101"/>
                <a:gd name="T10" fmla="*/ 45 w 92"/>
                <a:gd name="T11" fmla="*/ 22 h 101"/>
                <a:gd name="T12" fmla="*/ 45 w 92"/>
                <a:gd name="T13" fmla="*/ 22 h 101"/>
                <a:gd name="T14" fmla="*/ 35 w 92"/>
                <a:gd name="T15" fmla="*/ 0 h 101"/>
                <a:gd name="T16" fmla="*/ 57 w 92"/>
                <a:gd name="T17" fmla="*/ 0 h 101"/>
                <a:gd name="T18" fmla="*/ 92 w 92"/>
                <a:gd name="T19" fmla="*/ 101 h 101"/>
                <a:gd name="T20" fmla="*/ 71 w 92"/>
                <a:gd name="T21" fmla="*/ 101 h 101"/>
                <a:gd name="T22" fmla="*/ 64 w 92"/>
                <a:gd name="T23" fmla="*/ 80 h 101"/>
                <a:gd name="T24" fmla="*/ 26 w 92"/>
                <a:gd name="T25" fmla="*/ 80 h 101"/>
                <a:gd name="T26" fmla="*/ 19 w 92"/>
                <a:gd name="T27" fmla="*/ 101 h 101"/>
                <a:gd name="T28" fmla="*/ 0 w 92"/>
                <a:gd name="T29" fmla="*/ 101 h 101"/>
                <a:gd name="T30" fmla="*/ 35 w 92"/>
                <a:gd name="T3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 h="101">
                  <a:moveTo>
                    <a:pt x="45" y="22"/>
                  </a:moveTo>
                  <a:lnTo>
                    <a:pt x="40" y="39"/>
                  </a:lnTo>
                  <a:lnTo>
                    <a:pt x="31" y="65"/>
                  </a:lnTo>
                  <a:lnTo>
                    <a:pt x="59" y="65"/>
                  </a:lnTo>
                  <a:lnTo>
                    <a:pt x="50" y="39"/>
                  </a:lnTo>
                  <a:lnTo>
                    <a:pt x="45" y="22"/>
                  </a:lnTo>
                  <a:lnTo>
                    <a:pt x="45" y="22"/>
                  </a:lnTo>
                  <a:close/>
                  <a:moveTo>
                    <a:pt x="35" y="0"/>
                  </a:moveTo>
                  <a:lnTo>
                    <a:pt x="57" y="0"/>
                  </a:lnTo>
                  <a:lnTo>
                    <a:pt x="92" y="101"/>
                  </a:lnTo>
                  <a:lnTo>
                    <a:pt x="71" y="101"/>
                  </a:lnTo>
                  <a:lnTo>
                    <a:pt x="64" y="80"/>
                  </a:lnTo>
                  <a:lnTo>
                    <a:pt x="26" y="80"/>
                  </a:lnTo>
                  <a:lnTo>
                    <a:pt x="19" y="101"/>
                  </a:lnTo>
                  <a:lnTo>
                    <a:pt x="0" y="101"/>
                  </a:lnTo>
                  <a:lnTo>
                    <a:pt x="3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32"/>
            <p:cNvSpPr>
              <a:spLocks/>
            </p:cNvSpPr>
            <p:nvPr userDrawn="1"/>
          </p:nvSpPr>
          <p:spPr bwMode="auto">
            <a:xfrm>
              <a:off x="1694" y="1077"/>
              <a:ext cx="24" cy="34"/>
            </a:xfrm>
            <a:custGeom>
              <a:avLst/>
              <a:gdLst>
                <a:gd name="T0" fmla="*/ 0 w 71"/>
                <a:gd name="T1" fmla="*/ 0 h 101"/>
                <a:gd name="T2" fmla="*/ 71 w 71"/>
                <a:gd name="T3" fmla="*/ 0 h 101"/>
                <a:gd name="T4" fmla="*/ 71 w 71"/>
                <a:gd name="T5" fmla="*/ 17 h 101"/>
                <a:gd name="T6" fmla="*/ 45 w 71"/>
                <a:gd name="T7" fmla="*/ 17 h 101"/>
                <a:gd name="T8" fmla="*/ 45 w 71"/>
                <a:gd name="T9" fmla="*/ 101 h 101"/>
                <a:gd name="T10" fmla="*/ 25 w 71"/>
                <a:gd name="T11" fmla="*/ 101 h 101"/>
                <a:gd name="T12" fmla="*/ 25 w 71"/>
                <a:gd name="T13" fmla="*/ 17 h 101"/>
                <a:gd name="T14" fmla="*/ 0 w 71"/>
                <a:gd name="T15" fmla="*/ 17 h 101"/>
                <a:gd name="T16" fmla="*/ 0 w 71"/>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01">
                  <a:moveTo>
                    <a:pt x="0" y="0"/>
                  </a:moveTo>
                  <a:lnTo>
                    <a:pt x="71" y="0"/>
                  </a:lnTo>
                  <a:lnTo>
                    <a:pt x="71" y="17"/>
                  </a:lnTo>
                  <a:lnTo>
                    <a:pt x="45" y="17"/>
                  </a:lnTo>
                  <a:lnTo>
                    <a:pt x="45" y="101"/>
                  </a:lnTo>
                  <a:lnTo>
                    <a:pt x="25" y="101"/>
                  </a:lnTo>
                  <a:lnTo>
                    <a:pt x="25" y="17"/>
                  </a:lnTo>
                  <a:lnTo>
                    <a:pt x="0" y="17"/>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33"/>
            <p:cNvSpPr>
              <a:spLocks/>
            </p:cNvSpPr>
            <p:nvPr userDrawn="1"/>
          </p:nvSpPr>
          <p:spPr bwMode="auto">
            <a:xfrm>
              <a:off x="1788" y="1077"/>
              <a:ext cx="28" cy="34"/>
            </a:xfrm>
            <a:custGeom>
              <a:avLst/>
              <a:gdLst>
                <a:gd name="T0" fmla="*/ 0 w 83"/>
                <a:gd name="T1" fmla="*/ 0 h 101"/>
                <a:gd name="T2" fmla="*/ 21 w 83"/>
                <a:gd name="T3" fmla="*/ 0 h 101"/>
                <a:gd name="T4" fmla="*/ 34 w 83"/>
                <a:gd name="T5" fmla="*/ 29 h 101"/>
                <a:gd name="T6" fmla="*/ 41 w 83"/>
                <a:gd name="T7" fmla="*/ 46 h 101"/>
                <a:gd name="T8" fmla="*/ 41 w 83"/>
                <a:gd name="T9" fmla="*/ 46 h 101"/>
                <a:gd name="T10" fmla="*/ 45 w 83"/>
                <a:gd name="T11" fmla="*/ 37 h 101"/>
                <a:gd name="T12" fmla="*/ 49 w 83"/>
                <a:gd name="T13" fmla="*/ 27 h 101"/>
                <a:gd name="T14" fmla="*/ 62 w 83"/>
                <a:gd name="T15" fmla="*/ 0 h 101"/>
                <a:gd name="T16" fmla="*/ 83 w 83"/>
                <a:gd name="T17" fmla="*/ 0 h 101"/>
                <a:gd name="T18" fmla="*/ 50 w 83"/>
                <a:gd name="T19" fmla="*/ 65 h 101"/>
                <a:gd name="T20" fmla="*/ 50 w 83"/>
                <a:gd name="T21" fmla="*/ 101 h 101"/>
                <a:gd name="T22" fmla="*/ 31 w 83"/>
                <a:gd name="T23" fmla="*/ 101 h 101"/>
                <a:gd name="T24" fmla="*/ 31 w 83"/>
                <a:gd name="T25" fmla="*/ 65 h 101"/>
                <a:gd name="T26" fmla="*/ 0 w 83"/>
                <a:gd name="T2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101">
                  <a:moveTo>
                    <a:pt x="0" y="0"/>
                  </a:moveTo>
                  <a:lnTo>
                    <a:pt x="21" y="0"/>
                  </a:lnTo>
                  <a:lnTo>
                    <a:pt x="34" y="29"/>
                  </a:lnTo>
                  <a:lnTo>
                    <a:pt x="41" y="46"/>
                  </a:lnTo>
                  <a:lnTo>
                    <a:pt x="41" y="46"/>
                  </a:lnTo>
                  <a:lnTo>
                    <a:pt x="45" y="37"/>
                  </a:lnTo>
                  <a:lnTo>
                    <a:pt x="49" y="27"/>
                  </a:lnTo>
                  <a:lnTo>
                    <a:pt x="62" y="0"/>
                  </a:lnTo>
                  <a:lnTo>
                    <a:pt x="83" y="0"/>
                  </a:lnTo>
                  <a:lnTo>
                    <a:pt x="50" y="65"/>
                  </a:lnTo>
                  <a:lnTo>
                    <a:pt x="50" y="101"/>
                  </a:lnTo>
                  <a:lnTo>
                    <a:pt x="31" y="101"/>
                  </a:lnTo>
                  <a:lnTo>
                    <a:pt x="31" y="65"/>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34"/>
            <p:cNvSpPr>
              <a:spLocks noEditPoints="1"/>
            </p:cNvSpPr>
            <p:nvPr userDrawn="1"/>
          </p:nvSpPr>
          <p:spPr bwMode="auto">
            <a:xfrm>
              <a:off x="952" y="907"/>
              <a:ext cx="115" cy="132"/>
            </a:xfrm>
            <a:custGeom>
              <a:avLst/>
              <a:gdLst>
                <a:gd name="T0" fmla="*/ 170 w 345"/>
                <a:gd name="T1" fmla="*/ 48 h 398"/>
                <a:gd name="T2" fmla="*/ 162 w 345"/>
                <a:gd name="T3" fmla="*/ 77 h 398"/>
                <a:gd name="T4" fmla="*/ 152 w 345"/>
                <a:gd name="T5" fmla="*/ 106 h 398"/>
                <a:gd name="T6" fmla="*/ 95 w 345"/>
                <a:gd name="T7" fmla="*/ 264 h 398"/>
                <a:gd name="T8" fmla="*/ 246 w 345"/>
                <a:gd name="T9" fmla="*/ 264 h 398"/>
                <a:gd name="T10" fmla="*/ 189 w 345"/>
                <a:gd name="T11" fmla="*/ 107 h 398"/>
                <a:gd name="T12" fmla="*/ 179 w 345"/>
                <a:gd name="T13" fmla="*/ 78 h 398"/>
                <a:gd name="T14" fmla="*/ 171 w 345"/>
                <a:gd name="T15" fmla="*/ 48 h 398"/>
                <a:gd name="T16" fmla="*/ 170 w 345"/>
                <a:gd name="T17" fmla="*/ 48 h 398"/>
                <a:gd name="T18" fmla="*/ 148 w 345"/>
                <a:gd name="T19" fmla="*/ 0 h 398"/>
                <a:gd name="T20" fmla="*/ 197 w 345"/>
                <a:gd name="T21" fmla="*/ 0 h 398"/>
                <a:gd name="T22" fmla="*/ 345 w 345"/>
                <a:gd name="T23" fmla="*/ 398 h 398"/>
                <a:gd name="T24" fmla="*/ 293 w 345"/>
                <a:gd name="T25" fmla="*/ 398 h 398"/>
                <a:gd name="T26" fmla="*/ 259 w 345"/>
                <a:gd name="T27" fmla="*/ 300 h 398"/>
                <a:gd name="T28" fmla="*/ 81 w 345"/>
                <a:gd name="T29" fmla="*/ 300 h 398"/>
                <a:gd name="T30" fmla="*/ 46 w 345"/>
                <a:gd name="T31" fmla="*/ 398 h 398"/>
                <a:gd name="T32" fmla="*/ 0 w 345"/>
                <a:gd name="T33" fmla="*/ 398 h 398"/>
                <a:gd name="T34" fmla="*/ 148 w 345"/>
                <a:gd name="T35"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5" h="398">
                  <a:moveTo>
                    <a:pt x="170" y="48"/>
                  </a:moveTo>
                  <a:lnTo>
                    <a:pt x="162" y="77"/>
                  </a:lnTo>
                  <a:lnTo>
                    <a:pt x="152" y="106"/>
                  </a:lnTo>
                  <a:lnTo>
                    <a:pt x="95" y="264"/>
                  </a:lnTo>
                  <a:lnTo>
                    <a:pt x="246" y="264"/>
                  </a:lnTo>
                  <a:lnTo>
                    <a:pt x="189" y="107"/>
                  </a:lnTo>
                  <a:lnTo>
                    <a:pt x="179" y="78"/>
                  </a:lnTo>
                  <a:lnTo>
                    <a:pt x="171" y="48"/>
                  </a:lnTo>
                  <a:lnTo>
                    <a:pt x="170" y="48"/>
                  </a:lnTo>
                  <a:close/>
                  <a:moveTo>
                    <a:pt x="148" y="0"/>
                  </a:moveTo>
                  <a:lnTo>
                    <a:pt x="197" y="0"/>
                  </a:lnTo>
                  <a:lnTo>
                    <a:pt x="345" y="398"/>
                  </a:lnTo>
                  <a:lnTo>
                    <a:pt x="293" y="398"/>
                  </a:lnTo>
                  <a:lnTo>
                    <a:pt x="259" y="300"/>
                  </a:lnTo>
                  <a:lnTo>
                    <a:pt x="81" y="300"/>
                  </a:lnTo>
                  <a:lnTo>
                    <a:pt x="46" y="398"/>
                  </a:lnTo>
                  <a:lnTo>
                    <a:pt x="0" y="398"/>
                  </a:lnTo>
                  <a:lnTo>
                    <a:pt x="14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35"/>
            <p:cNvSpPr>
              <a:spLocks/>
            </p:cNvSpPr>
            <p:nvPr userDrawn="1"/>
          </p:nvSpPr>
          <p:spPr bwMode="auto">
            <a:xfrm>
              <a:off x="1080" y="940"/>
              <a:ext cx="47" cy="99"/>
            </a:xfrm>
            <a:custGeom>
              <a:avLst/>
              <a:gdLst>
                <a:gd name="T0" fmla="*/ 119 w 141"/>
                <a:gd name="T1" fmla="*/ 0 h 299"/>
                <a:gd name="T2" fmla="*/ 141 w 141"/>
                <a:gd name="T3" fmla="*/ 0 h 299"/>
                <a:gd name="T4" fmla="*/ 139 w 141"/>
                <a:gd name="T5" fmla="*/ 44 h 299"/>
                <a:gd name="T6" fmla="*/ 119 w 141"/>
                <a:gd name="T7" fmla="*/ 42 h 299"/>
                <a:gd name="T8" fmla="*/ 101 w 141"/>
                <a:gd name="T9" fmla="*/ 45 h 299"/>
                <a:gd name="T10" fmla="*/ 86 w 141"/>
                <a:gd name="T11" fmla="*/ 53 h 299"/>
                <a:gd name="T12" fmla="*/ 73 w 141"/>
                <a:gd name="T13" fmla="*/ 64 h 299"/>
                <a:gd name="T14" fmla="*/ 62 w 141"/>
                <a:gd name="T15" fmla="*/ 79 h 299"/>
                <a:gd name="T16" fmla="*/ 54 w 141"/>
                <a:gd name="T17" fmla="*/ 99 h 299"/>
                <a:gd name="T18" fmla="*/ 48 w 141"/>
                <a:gd name="T19" fmla="*/ 123 h 299"/>
                <a:gd name="T20" fmla="*/ 45 w 141"/>
                <a:gd name="T21" fmla="*/ 151 h 299"/>
                <a:gd name="T22" fmla="*/ 44 w 141"/>
                <a:gd name="T23" fmla="*/ 182 h 299"/>
                <a:gd name="T24" fmla="*/ 44 w 141"/>
                <a:gd name="T25" fmla="*/ 299 h 299"/>
                <a:gd name="T26" fmla="*/ 0 w 141"/>
                <a:gd name="T27" fmla="*/ 299 h 299"/>
                <a:gd name="T28" fmla="*/ 0 w 141"/>
                <a:gd name="T29" fmla="*/ 5 h 299"/>
                <a:gd name="T30" fmla="*/ 43 w 141"/>
                <a:gd name="T31" fmla="*/ 5 h 299"/>
                <a:gd name="T32" fmla="*/ 43 w 141"/>
                <a:gd name="T33" fmla="*/ 27 h 299"/>
                <a:gd name="T34" fmla="*/ 40 w 141"/>
                <a:gd name="T35" fmla="*/ 53 h 299"/>
                <a:gd name="T36" fmla="*/ 37 w 141"/>
                <a:gd name="T37" fmla="*/ 79 h 299"/>
                <a:gd name="T38" fmla="*/ 37 w 141"/>
                <a:gd name="T39" fmla="*/ 79 h 299"/>
                <a:gd name="T40" fmla="*/ 43 w 141"/>
                <a:gd name="T41" fmla="*/ 63 h 299"/>
                <a:gd name="T42" fmla="*/ 50 w 141"/>
                <a:gd name="T43" fmla="*/ 48 h 299"/>
                <a:gd name="T44" fmla="*/ 59 w 141"/>
                <a:gd name="T45" fmla="*/ 34 h 299"/>
                <a:gd name="T46" fmla="*/ 71 w 141"/>
                <a:gd name="T47" fmla="*/ 21 h 299"/>
                <a:gd name="T48" fmla="*/ 84 w 141"/>
                <a:gd name="T49" fmla="*/ 11 h 299"/>
                <a:gd name="T50" fmla="*/ 101 w 141"/>
                <a:gd name="T51" fmla="*/ 3 h 299"/>
                <a:gd name="T52" fmla="*/ 119 w 141"/>
                <a:gd name="T53" fmla="*/ 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1" h="299">
                  <a:moveTo>
                    <a:pt x="119" y="0"/>
                  </a:moveTo>
                  <a:lnTo>
                    <a:pt x="141" y="0"/>
                  </a:lnTo>
                  <a:lnTo>
                    <a:pt x="139" y="44"/>
                  </a:lnTo>
                  <a:lnTo>
                    <a:pt x="119" y="42"/>
                  </a:lnTo>
                  <a:lnTo>
                    <a:pt x="101" y="45"/>
                  </a:lnTo>
                  <a:lnTo>
                    <a:pt x="86" y="53"/>
                  </a:lnTo>
                  <a:lnTo>
                    <a:pt x="73" y="64"/>
                  </a:lnTo>
                  <a:lnTo>
                    <a:pt x="62" y="79"/>
                  </a:lnTo>
                  <a:lnTo>
                    <a:pt x="54" y="99"/>
                  </a:lnTo>
                  <a:lnTo>
                    <a:pt x="48" y="123"/>
                  </a:lnTo>
                  <a:lnTo>
                    <a:pt x="45" y="151"/>
                  </a:lnTo>
                  <a:lnTo>
                    <a:pt x="44" y="182"/>
                  </a:lnTo>
                  <a:lnTo>
                    <a:pt x="44" y="299"/>
                  </a:lnTo>
                  <a:lnTo>
                    <a:pt x="0" y="299"/>
                  </a:lnTo>
                  <a:lnTo>
                    <a:pt x="0" y="5"/>
                  </a:lnTo>
                  <a:lnTo>
                    <a:pt x="43" y="5"/>
                  </a:lnTo>
                  <a:lnTo>
                    <a:pt x="43" y="27"/>
                  </a:lnTo>
                  <a:lnTo>
                    <a:pt x="40" y="53"/>
                  </a:lnTo>
                  <a:lnTo>
                    <a:pt x="37" y="79"/>
                  </a:lnTo>
                  <a:lnTo>
                    <a:pt x="37" y="79"/>
                  </a:lnTo>
                  <a:lnTo>
                    <a:pt x="43" y="63"/>
                  </a:lnTo>
                  <a:lnTo>
                    <a:pt x="50" y="48"/>
                  </a:lnTo>
                  <a:lnTo>
                    <a:pt x="59" y="34"/>
                  </a:lnTo>
                  <a:lnTo>
                    <a:pt x="71" y="21"/>
                  </a:lnTo>
                  <a:lnTo>
                    <a:pt x="84" y="11"/>
                  </a:lnTo>
                  <a:lnTo>
                    <a:pt x="101" y="3"/>
                  </a:lnTo>
                  <a:lnTo>
                    <a:pt x="11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36"/>
            <p:cNvSpPr>
              <a:spLocks noEditPoints="1"/>
            </p:cNvSpPr>
            <p:nvPr userDrawn="1"/>
          </p:nvSpPr>
          <p:spPr bwMode="auto">
            <a:xfrm>
              <a:off x="1131" y="940"/>
              <a:ext cx="94" cy="151"/>
            </a:xfrm>
            <a:custGeom>
              <a:avLst/>
              <a:gdLst>
                <a:gd name="T0" fmla="*/ 56 w 282"/>
                <a:gd name="T1" fmla="*/ 325 h 453"/>
                <a:gd name="T2" fmla="*/ 47 w 282"/>
                <a:gd name="T3" fmla="*/ 375 h 453"/>
                <a:gd name="T4" fmla="*/ 76 w 282"/>
                <a:gd name="T5" fmla="*/ 406 h 453"/>
                <a:gd name="T6" fmla="*/ 131 w 282"/>
                <a:gd name="T7" fmla="*/ 417 h 453"/>
                <a:gd name="T8" fmla="*/ 198 w 282"/>
                <a:gd name="T9" fmla="*/ 403 h 453"/>
                <a:gd name="T10" fmla="*/ 230 w 282"/>
                <a:gd name="T11" fmla="*/ 367 h 453"/>
                <a:gd name="T12" fmla="*/ 225 w 282"/>
                <a:gd name="T13" fmla="*/ 323 h 453"/>
                <a:gd name="T14" fmla="*/ 186 w 282"/>
                <a:gd name="T15" fmla="*/ 302 h 453"/>
                <a:gd name="T16" fmla="*/ 95 w 282"/>
                <a:gd name="T17" fmla="*/ 300 h 453"/>
                <a:gd name="T18" fmla="*/ 116 w 282"/>
                <a:gd name="T19" fmla="*/ 36 h 453"/>
                <a:gd name="T20" fmla="*/ 70 w 282"/>
                <a:gd name="T21" fmla="*/ 61 h 453"/>
                <a:gd name="T22" fmla="*/ 54 w 282"/>
                <a:gd name="T23" fmla="*/ 109 h 453"/>
                <a:gd name="T24" fmla="*/ 70 w 282"/>
                <a:gd name="T25" fmla="*/ 158 h 453"/>
                <a:gd name="T26" fmla="*/ 114 w 282"/>
                <a:gd name="T27" fmla="*/ 181 h 453"/>
                <a:gd name="T28" fmla="*/ 170 w 282"/>
                <a:gd name="T29" fmla="*/ 176 h 453"/>
                <a:gd name="T30" fmla="*/ 206 w 282"/>
                <a:gd name="T31" fmla="*/ 144 h 453"/>
                <a:gd name="T32" fmla="*/ 211 w 282"/>
                <a:gd name="T33" fmla="*/ 89 h 453"/>
                <a:gd name="T34" fmla="*/ 186 w 282"/>
                <a:gd name="T35" fmla="*/ 48 h 453"/>
                <a:gd name="T36" fmla="*/ 136 w 282"/>
                <a:gd name="T37" fmla="*/ 34 h 453"/>
                <a:gd name="T38" fmla="*/ 168 w 282"/>
                <a:gd name="T39" fmla="*/ 2 h 453"/>
                <a:gd name="T40" fmla="*/ 192 w 282"/>
                <a:gd name="T41" fmla="*/ 4 h 453"/>
                <a:gd name="T42" fmla="*/ 218 w 282"/>
                <a:gd name="T43" fmla="*/ 5 h 453"/>
                <a:gd name="T44" fmla="*/ 247 w 282"/>
                <a:gd name="T45" fmla="*/ 40 h 453"/>
                <a:gd name="T46" fmla="*/ 230 w 282"/>
                <a:gd name="T47" fmla="*/ 39 h 453"/>
                <a:gd name="T48" fmla="*/ 229 w 282"/>
                <a:gd name="T49" fmla="*/ 40 h 453"/>
                <a:gd name="T50" fmla="*/ 255 w 282"/>
                <a:gd name="T51" fmla="*/ 84 h 453"/>
                <a:gd name="T52" fmla="*/ 251 w 282"/>
                <a:gd name="T53" fmla="*/ 144 h 453"/>
                <a:gd name="T54" fmla="*/ 218 w 282"/>
                <a:gd name="T55" fmla="*/ 190 h 453"/>
                <a:gd name="T56" fmla="*/ 157 w 282"/>
                <a:gd name="T57" fmla="*/ 213 h 453"/>
                <a:gd name="T58" fmla="*/ 101 w 282"/>
                <a:gd name="T59" fmla="*/ 213 h 453"/>
                <a:gd name="T60" fmla="*/ 73 w 282"/>
                <a:gd name="T61" fmla="*/ 222 h 453"/>
                <a:gd name="T62" fmla="*/ 69 w 282"/>
                <a:gd name="T63" fmla="*/ 246 h 453"/>
                <a:gd name="T64" fmla="*/ 101 w 282"/>
                <a:gd name="T65" fmla="*/ 261 h 453"/>
                <a:gd name="T66" fmla="*/ 204 w 282"/>
                <a:gd name="T67" fmla="*/ 264 h 453"/>
                <a:gd name="T68" fmla="*/ 258 w 282"/>
                <a:gd name="T69" fmla="*/ 291 h 453"/>
                <a:gd name="T70" fmla="*/ 276 w 282"/>
                <a:gd name="T71" fmla="*/ 344 h 453"/>
                <a:gd name="T72" fmla="*/ 252 w 282"/>
                <a:gd name="T73" fmla="*/ 407 h 453"/>
                <a:gd name="T74" fmla="*/ 185 w 282"/>
                <a:gd name="T75" fmla="*/ 445 h 453"/>
                <a:gd name="T76" fmla="*/ 95 w 282"/>
                <a:gd name="T77" fmla="*/ 452 h 453"/>
                <a:gd name="T78" fmla="*/ 33 w 282"/>
                <a:gd name="T79" fmla="*/ 431 h 453"/>
                <a:gd name="T80" fmla="*/ 2 w 282"/>
                <a:gd name="T81" fmla="*/ 387 h 453"/>
                <a:gd name="T82" fmla="*/ 10 w 282"/>
                <a:gd name="T83" fmla="*/ 327 h 453"/>
                <a:gd name="T84" fmla="*/ 51 w 282"/>
                <a:gd name="T85" fmla="*/ 289 h 453"/>
                <a:gd name="T86" fmla="*/ 23 w 282"/>
                <a:gd name="T87" fmla="*/ 260 h 453"/>
                <a:gd name="T88" fmla="*/ 30 w 282"/>
                <a:gd name="T89" fmla="*/ 218 h 453"/>
                <a:gd name="T90" fmla="*/ 38 w 282"/>
                <a:gd name="T91" fmla="*/ 187 h 453"/>
                <a:gd name="T92" fmla="*/ 12 w 282"/>
                <a:gd name="T93" fmla="*/ 136 h 453"/>
                <a:gd name="T94" fmla="*/ 19 w 282"/>
                <a:gd name="T95" fmla="*/ 69 h 453"/>
                <a:gd name="T96" fmla="*/ 62 w 282"/>
                <a:gd name="T97" fmla="*/ 20 h 453"/>
                <a:gd name="T98" fmla="*/ 138 w 282"/>
                <a:gd name="T99"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2" h="453">
                  <a:moveTo>
                    <a:pt x="86" y="300"/>
                  </a:moveTo>
                  <a:lnTo>
                    <a:pt x="69" y="311"/>
                  </a:lnTo>
                  <a:lnTo>
                    <a:pt x="56" y="325"/>
                  </a:lnTo>
                  <a:lnTo>
                    <a:pt x="47" y="341"/>
                  </a:lnTo>
                  <a:lnTo>
                    <a:pt x="44" y="358"/>
                  </a:lnTo>
                  <a:lnTo>
                    <a:pt x="47" y="375"/>
                  </a:lnTo>
                  <a:lnTo>
                    <a:pt x="53" y="387"/>
                  </a:lnTo>
                  <a:lnTo>
                    <a:pt x="63" y="398"/>
                  </a:lnTo>
                  <a:lnTo>
                    <a:pt x="76" y="406"/>
                  </a:lnTo>
                  <a:lnTo>
                    <a:pt x="91" y="412"/>
                  </a:lnTo>
                  <a:lnTo>
                    <a:pt x="111" y="416"/>
                  </a:lnTo>
                  <a:lnTo>
                    <a:pt x="131" y="417"/>
                  </a:lnTo>
                  <a:lnTo>
                    <a:pt x="156" y="415"/>
                  </a:lnTo>
                  <a:lnTo>
                    <a:pt x="179" y="411"/>
                  </a:lnTo>
                  <a:lnTo>
                    <a:pt x="198" y="403"/>
                  </a:lnTo>
                  <a:lnTo>
                    <a:pt x="212" y="393"/>
                  </a:lnTo>
                  <a:lnTo>
                    <a:pt x="223" y="381"/>
                  </a:lnTo>
                  <a:lnTo>
                    <a:pt x="230" y="367"/>
                  </a:lnTo>
                  <a:lnTo>
                    <a:pt x="232" y="350"/>
                  </a:lnTo>
                  <a:lnTo>
                    <a:pt x="231" y="336"/>
                  </a:lnTo>
                  <a:lnTo>
                    <a:pt x="225" y="323"/>
                  </a:lnTo>
                  <a:lnTo>
                    <a:pt x="216" y="314"/>
                  </a:lnTo>
                  <a:lnTo>
                    <a:pt x="203" y="306"/>
                  </a:lnTo>
                  <a:lnTo>
                    <a:pt x="186" y="302"/>
                  </a:lnTo>
                  <a:lnTo>
                    <a:pt x="166" y="300"/>
                  </a:lnTo>
                  <a:lnTo>
                    <a:pt x="105" y="300"/>
                  </a:lnTo>
                  <a:lnTo>
                    <a:pt x="95" y="300"/>
                  </a:lnTo>
                  <a:lnTo>
                    <a:pt x="86" y="300"/>
                  </a:lnTo>
                  <a:close/>
                  <a:moveTo>
                    <a:pt x="136" y="34"/>
                  </a:moveTo>
                  <a:lnTo>
                    <a:pt x="116" y="36"/>
                  </a:lnTo>
                  <a:lnTo>
                    <a:pt x="97" y="41"/>
                  </a:lnTo>
                  <a:lnTo>
                    <a:pt x="82" y="50"/>
                  </a:lnTo>
                  <a:lnTo>
                    <a:pt x="70" y="61"/>
                  </a:lnTo>
                  <a:lnTo>
                    <a:pt x="61" y="75"/>
                  </a:lnTo>
                  <a:lnTo>
                    <a:pt x="56" y="91"/>
                  </a:lnTo>
                  <a:lnTo>
                    <a:pt x="54" y="109"/>
                  </a:lnTo>
                  <a:lnTo>
                    <a:pt x="56" y="128"/>
                  </a:lnTo>
                  <a:lnTo>
                    <a:pt x="61" y="144"/>
                  </a:lnTo>
                  <a:lnTo>
                    <a:pt x="70" y="158"/>
                  </a:lnTo>
                  <a:lnTo>
                    <a:pt x="81" y="168"/>
                  </a:lnTo>
                  <a:lnTo>
                    <a:pt x="95" y="176"/>
                  </a:lnTo>
                  <a:lnTo>
                    <a:pt x="114" y="181"/>
                  </a:lnTo>
                  <a:lnTo>
                    <a:pt x="134" y="182"/>
                  </a:lnTo>
                  <a:lnTo>
                    <a:pt x="153" y="181"/>
                  </a:lnTo>
                  <a:lnTo>
                    <a:pt x="170" y="176"/>
                  </a:lnTo>
                  <a:lnTo>
                    <a:pt x="185" y="168"/>
                  </a:lnTo>
                  <a:lnTo>
                    <a:pt x="197" y="158"/>
                  </a:lnTo>
                  <a:lnTo>
                    <a:pt x="206" y="144"/>
                  </a:lnTo>
                  <a:lnTo>
                    <a:pt x="211" y="128"/>
                  </a:lnTo>
                  <a:lnTo>
                    <a:pt x="213" y="109"/>
                  </a:lnTo>
                  <a:lnTo>
                    <a:pt x="211" y="89"/>
                  </a:lnTo>
                  <a:lnTo>
                    <a:pt x="206" y="73"/>
                  </a:lnTo>
                  <a:lnTo>
                    <a:pt x="198" y="59"/>
                  </a:lnTo>
                  <a:lnTo>
                    <a:pt x="186" y="48"/>
                  </a:lnTo>
                  <a:lnTo>
                    <a:pt x="172" y="41"/>
                  </a:lnTo>
                  <a:lnTo>
                    <a:pt x="155" y="36"/>
                  </a:lnTo>
                  <a:lnTo>
                    <a:pt x="136" y="34"/>
                  </a:lnTo>
                  <a:close/>
                  <a:moveTo>
                    <a:pt x="138" y="0"/>
                  </a:moveTo>
                  <a:lnTo>
                    <a:pt x="154" y="1"/>
                  </a:lnTo>
                  <a:lnTo>
                    <a:pt x="168" y="2"/>
                  </a:lnTo>
                  <a:lnTo>
                    <a:pt x="173" y="3"/>
                  </a:lnTo>
                  <a:lnTo>
                    <a:pt x="181" y="3"/>
                  </a:lnTo>
                  <a:lnTo>
                    <a:pt x="192" y="4"/>
                  </a:lnTo>
                  <a:lnTo>
                    <a:pt x="203" y="5"/>
                  </a:lnTo>
                  <a:lnTo>
                    <a:pt x="212" y="5"/>
                  </a:lnTo>
                  <a:lnTo>
                    <a:pt x="218" y="5"/>
                  </a:lnTo>
                  <a:lnTo>
                    <a:pt x="282" y="5"/>
                  </a:lnTo>
                  <a:lnTo>
                    <a:pt x="282" y="40"/>
                  </a:lnTo>
                  <a:lnTo>
                    <a:pt x="247" y="40"/>
                  </a:lnTo>
                  <a:lnTo>
                    <a:pt x="243" y="40"/>
                  </a:lnTo>
                  <a:lnTo>
                    <a:pt x="236" y="39"/>
                  </a:lnTo>
                  <a:lnTo>
                    <a:pt x="230" y="39"/>
                  </a:lnTo>
                  <a:lnTo>
                    <a:pt x="227" y="39"/>
                  </a:lnTo>
                  <a:lnTo>
                    <a:pt x="228" y="39"/>
                  </a:lnTo>
                  <a:lnTo>
                    <a:pt x="229" y="40"/>
                  </a:lnTo>
                  <a:lnTo>
                    <a:pt x="240" y="52"/>
                  </a:lnTo>
                  <a:lnTo>
                    <a:pt x="249" y="67"/>
                  </a:lnTo>
                  <a:lnTo>
                    <a:pt x="255" y="84"/>
                  </a:lnTo>
                  <a:lnTo>
                    <a:pt x="257" y="104"/>
                  </a:lnTo>
                  <a:lnTo>
                    <a:pt x="255" y="125"/>
                  </a:lnTo>
                  <a:lnTo>
                    <a:pt x="251" y="144"/>
                  </a:lnTo>
                  <a:lnTo>
                    <a:pt x="243" y="161"/>
                  </a:lnTo>
                  <a:lnTo>
                    <a:pt x="232" y="177"/>
                  </a:lnTo>
                  <a:lnTo>
                    <a:pt x="218" y="190"/>
                  </a:lnTo>
                  <a:lnTo>
                    <a:pt x="200" y="200"/>
                  </a:lnTo>
                  <a:lnTo>
                    <a:pt x="180" y="208"/>
                  </a:lnTo>
                  <a:lnTo>
                    <a:pt x="157" y="213"/>
                  </a:lnTo>
                  <a:lnTo>
                    <a:pt x="130" y="215"/>
                  </a:lnTo>
                  <a:lnTo>
                    <a:pt x="116" y="214"/>
                  </a:lnTo>
                  <a:lnTo>
                    <a:pt x="101" y="213"/>
                  </a:lnTo>
                  <a:lnTo>
                    <a:pt x="89" y="211"/>
                  </a:lnTo>
                  <a:lnTo>
                    <a:pt x="79" y="216"/>
                  </a:lnTo>
                  <a:lnTo>
                    <a:pt x="73" y="222"/>
                  </a:lnTo>
                  <a:lnTo>
                    <a:pt x="69" y="230"/>
                  </a:lnTo>
                  <a:lnTo>
                    <a:pt x="67" y="237"/>
                  </a:lnTo>
                  <a:lnTo>
                    <a:pt x="69" y="246"/>
                  </a:lnTo>
                  <a:lnTo>
                    <a:pt x="75" y="253"/>
                  </a:lnTo>
                  <a:lnTo>
                    <a:pt x="86" y="258"/>
                  </a:lnTo>
                  <a:lnTo>
                    <a:pt x="101" y="261"/>
                  </a:lnTo>
                  <a:lnTo>
                    <a:pt x="121" y="262"/>
                  </a:lnTo>
                  <a:lnTo>
                    <a:pt x="178" y="262"/>
                  </a:lnTo>
                  <a:lnTo>
                    <a:pt x="204" y="264"/>
                  </a:lnTo>
                  <a:lnTo>
                    <a:pt x="225" y="269"/>
                  </a:lnTo>
                  <a:lnTo>
                    <a:pt x="244" y="278"/>
                  </a:lnTo>
                  <a:lnTo>
                    <a:pt x="258" y="291"/>
                  </a:lnTo>
                  <a:lnTo>
                    <a:pt x="268" y="306"/>
                  </a:lnTo>
                  <a:lnTo>
                    <a:pt x="274" y="324"/>
                  </a:lnTo>
                  <a:lnTo>
                    <a:pt x="276" y="344"/>
                  </a:lnTo>
                  <a:lnTo>
                    <a:pt x="274" y="368"/>
                  </a:lnTo>
                  <a:lnTo>
                    <a:pt x="265" y="388"/>
                  </a:lnTo>
                  <a:lnTo>
                    <a:pt x="252" y="407"/>
                  </a:lnTo>
                  <a:lnTo>
                    <a:pt x="233" y="422"/>
                  </a:lnTo>
                  <a:lnTo>
                    <a:pt x="211" y="435"/>
                  </a:lnTo>
                  <a:lnTo>
                    <a:pt x="185" y="445"/>
                  </a:lnTo>
                  <a:lnTo>
                    <a:pt x="155" y="451"/>
                  </a:lnTo>
                  <a:lnTo>
                    <a:pt x="123" y="453"/>
                  </a:lnTo>
                  <a:lnTo>
                    <a:pt x="95" y="452"/>
                  </a:lnTo>
                  <a:lnTo>
                    <a:pt x="72" y="447"/>
                  </a:lnTo>
                  <a:lnTo>
                    <a:pt x="51" y="441"/>
                  </a:lnTo>
                  <a:lnTo>
                    <a:pt x="33" y="431"/>
                  </a:lnTo>
                  <a:lnTo>
                    <a:pt x="19" y="419"/>
                  </a:lnTo>
                  <a:lnTo>
                    <a:pt x="9" y="404"/>
                  </a:lnTo>
                  <a:lnTo>
                    <a:pt x="2" y="387"/>
                  </a:lnTo>
                  <a:lnTo>
                    <a:pt x="0" y="367"/>
                  </a:lnTo>
                  <a:lnTo>
                    <a:pt x="3" y="345"/>
                  </a:lnTo>
                  <a:lnTo>
                    <a:pt x="10" y="327"/>
                  </a:lnTo>
                  <a:lnTo>
                    <a:pt x="21" y="311"/>
                  </a:lnTo>
                  <a:lnTo>
                    <a:pt x="35" y="299"/>
                  </a:lnTo>
                  <a:lnTo>
                    <a:pt x="51" y="289"/>
                  </a:lnTo>
                  <a:lnTo>
                    <a:pt x="39" y="281"/>
                  </a:lnTo>
                  <a:lnTo>
                    <a:pt x="29" y="271"/>
                  </a:lnTo>
                  <a:lnTo>
                    <a:pt x="23" y="260"/>
                  </a:lnTo>
                  <a:lnTo>
                    <a:pt x="21" y="246"/>
                  </a:lnTo>
                  <a:lnTo>
                    <a:pt x="24" y="232"/>
                  </a:lnTo>
                  <a:lnTo>
                    <a:pt x="30" y="218"/>
                  </a:lnTo>
                  <a:lnTo>
                    <a:pt x="40" y="207"/>
                  </a:lnTo>
                  <a:lnTo>
                    <a:pt x="54" y="199"/>
                  </a:lnTo>
                  <a:lnTo>
                    <a:pt x="38" y="187"/>
                  </a:lnTo>
                  <a:lnTo>
                    <a:pt x="26" y="172"/>
                  </a:lnTo>
                  <a:lnTo>
                    <a:pt x="17" y="155"/>
                  </a:lnTo>
                  <a:lnTo>
                    <a:pt x="12" y="136"/>
                  </a:lnTo>
                  <a:lnTo>
                    <a:pt x="10" y="114"/>
                  </a:lnTo>
                  <a:lnTo>
                    <a:pt x="12" y="90"/>
                  </a:lnTo>
                  <a:lnTo>
                    <a:pt x="19" y="69"/>
                  </a:lnTo>
                  <a:lnTo>
                    <a:pt x="30" y="50"/>
                  </a:lnTo>
                  <a:lnTo>
                    <a:pt x="44" y="34"/>
                  </a:lnTo>
                  <a:lnTo>
                    <a:pt x="62" y="20"/>
                  </a:lnTo>
                  <a:lnTo>
                    <a:pt x="84" y="9"/>
                  </a:lnTo>
                  <a:lnTo>
                    <a:pt x="110" y="2"/>
                  </a:lnTo>
                  <a:lnTo>
                    <a:pt x="13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37"/>
            <p:cNvSpPr>
              <a:spLocks noEditPoints="1"/>
            </p:cNvSpPr>
            <p:nvPr userDrawn="1"/>
          </p:nvSpPr>
          <p:spPr bwMode="auto">
            <a:xfrm>
              <a:off x="1229" y="940"/>
              <a:ext cx="90" cy="101"/>
            </a:xfrm>
            <a:custGeom>
              <a:avLst/>
              <a:gdLst>
                <a:gd name="T0" fmla="*/ 121 w 270"/>
                <a:gd name="T1" fmla="*/ 38 h 304"/>
                <a:gd name="T2" fmla="*/ 93 w 270"/>
                <a:gd name="T3" fmla="*/ 48 h 304"/>
                <a:gd name="T4" fmla="*/ 68 w 270"/>
                <a:gd name="T5" fmla="*/ 70 h 304"/>
                <a:gd name="T6" fmla="*/ 52 w 270"/>
                <a:gd name="T7" fmla="*/ 104 h 304"/>
                <a:gd name="T8" fmla="*/ 46 w 270"/>
                <a:gd name="T9" fmla="*/ 150 h 304"/>
                <a:gd name="T10" fmla="*/ 52 w 270"/>
                <a:gd name="T11" fmla="*/ 200 h 304"/>
                <a:gd name="T12" fmla="*/ 69 w 270"/>
                <a:gd name="T13" fmla="*/ 236 h 304"/>
                <a:gd name="T14" fmla="*/ 98 w 270"/>
                <a:gd name="T15" fmla="*/ 259 h 304"/>
                <a:gd name="T16" fmla="*/ 136 w 270"/>
                <a:gd name="T17" fmla="*/ 266 h 304"/>
                <a:gd name="T18" fmla="*/ 166 w 270"/>
                <a:gd name="T19" fmla="*/ 261 h 304"/>
                <a:gd name="T20" fmla="*/ 192 w 270"/>
                <a:gd name="T21" fmla="*/ 244 h 304"/>
                <a:gd name="T22" fmla="*/ 211 w 270"/>
                <a:gd name="T23" fmla="*/ 216 h 304"/>
                <a:gd name="T24" fmla="*/ 222 w 270"/>
                <a:gd name="T25" fmla="*/ 176 h 304"/>
                <a:gd name="T26" fmla="*/ 223 w 270"/>
                <a:gd name="T27" fmla="*/ 125 h 304"/>
                <a:gd name="T28" fmla="*/ 212 w 270"/>
                <a:gd name="T29" fmla="*/ 83 h 304"/>
                <a:gd name="T30" fmla="*/ 190 w 270"/>
                <a:gd name="T31" fmla="*/ 54 h 304"/>
                <a:gd name="T32" fmla="*/ 157 w 270"/>
                <a:gd name="T33" fmla="*/ 38 h 304"/>
                <a:gd name="T34" fmla="*/ 140 w 270"/>
                <a:gd name="T35" fmla="*/ 0 h 304"/>
                <a:gd name="T36" fmla="*/ 181 w 270"/>
                <a:gd name="T37" fmla="*/ 5 h 304"/>
                <a:gd name="T38" fmla="*/ 217 w 270"/>
                <a:gd name="T39" fmla="*/ 21 h 304"/>
                <a:gd name="T40" fmla="*/ 245 w 270"/>
                <a:gd name="T41" fmla="*/ 49 h 304"/>
                <a:gd name="T42" fmla="*/ 263 w 270"/>
                <a:gd name="T43" fmla="*/ 90 h 304"/>
                <a:gd name="T44" fmla="*/ 270 w 270"/>
                <a:gd name="T45" fmla="*/ 147 h 304"/>
                <a:gd name="T46" fmla="*/ 262 w 270"/>
                <a:gd name="T47" fmla="*/ 202 h 304"/>
                <a:gd name="T48" fmla="*/ 240 w 270"/>
                <a:gd name="T49" fmla="*/ 248 h 304"/>
                <a:gd name="T50" fmla="*/ 205 w 270"/>
                <a:gd name="T51" fmla="*/ 283 h 304"/>
                <a:gd name="T52" fmla="*/ 157 w 270"/>
                <a:gd name="T53" fmla="*/ 301 h 304"/>
                <a:gd name="T54" fmla="*/ 105 w 270"/>
                <a:gd name="T55" fmla="*/ 302 h 304"/>
                <a:gd name="T56" fmla="*/ 61 w 270"/>
                <a:gd name="T57" fmla="*/ 288 h 304"/>
                <a:gd name="T58" fmla="*/ 28 w 270"/>
                <a:gd name="T59" fmla="*/ 259 h 304"/>
                <a:gd name="T60" fmla="*/ 7 w 270"/>
                <a:gd name="T61" fmla="*/ 214 h 304"/>
                <a:gd name="T62" fmla="*/ 0 w 270"/>
                <a:gd name="T63" fmla="*/ 154 h 304"/>
                <a:gd name="T64" fmla="*/ 8 w 270"/>
                <a:gd name="T65" fmla="*/ 100 h 304"/>
                <a:gd name="T66" fmla="*/ 29 w 270"/>
                <a:gd name="T67" fmla="*/ 55 h 304"/>
                <a:gd name="T68" fmla="*/ 64 w 270"/>
                <a:gd name="T69" fmla="*/ 21 h 304"/>
                <a:gd name="T70" fmla="*/ 113 w 270"/>
                <a:gd name="T71" fmla="*/ 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0" h="304">
                  <a:moveTo>
                    <a:pt x="136" y="36"/>
                  </a:moveTo>
                  <a:lnTo>
                    <a:pt x="121" y="38"/>
                  </a:lnTo>
                  <a:lnTo>
                    <a:pt x="107" y="42"/>
                  </a:lnTo>
                  <a:lnTo>
                    <a:pt x="93" y="48"/>
                  </a:lnTo>
                  <a:lnTo>
                    <a:pt x="79" y="58"/>
                  </a:lnTo>
                  <a:lnTo>
                    <a:pt x="68" y="70"/>
                  </a:lnTo>
                  <a:lnTo>
                    <a:pt x="59" y="85"/>
                  </a:lnTo>
                  <a:lnTo>
                    <a:pt x="52" y="104"/>
                  </a:lnTo>
                  <a:lnTo>
                    <a:pt x="48" y="126"/>
                  </a:lnTo>
                  <a:lnTo>
                    <a:pt x="46" y="150"/>
                  </a:lnTo>
                  <a:lnTo>
                    <a:pt x="47" y="177"/>
                  </a:lnTo>
                  <a:lnTo>
                    <a:pt x="52" y="200"/>
                  </a:lnTo>
                  <a:lnTo>
                    <a:pt x="59" y="220"/>
                  </a:lnTo>
                  <a:lnTo>
                    <a:pt x="69" y="236"/>
                  </a:lnTo>
                  <a:lnTo>
                    <a:pt x="82" y="249"/>
                  </a:lnTo>
                  <a:lnTo>
                    <a:pt x="98" y="259"/>
                  </a:lnTo>
                  <a:lnTo>
                    <a:pt x="116" y="264"/>
                  </a:lnTo>
                  <a:lnTo>
                    <a:pt x="136" y="266"/>
                  </a:lnTo>
                  <a:lnTo>
                    <a:pt x="151" y="265"/>
                  </a:lnTo>
                  <a:lnTo>
                    <a:pt x="166" y="261"/>
                  </a:lnTo>
                  <a:lnTo>
                    <a:pt x="179" y="254"/>
                  </a:lnTo>
                  <a:lnTo>
                    <a:pt x="192" y="244"/>
                  </a:lnTo>
                  <a:lnTo>
                    <a:pt x="203" y="232"/>
                  </a:lnTo>
                  <a:lnTo>
                    <a:pt x="211" y="216"/>
                  </a:lnTo>
                  <a:lnTo>
                    <a:pt x="218" y="197"/>
                  </a:lnTo>
                  <a:lnTo>
                    <a:pt x="222" y="176"/>
                  </a:lnTo>
                  <a:lnTo>
                    <a:pt x="224" y="150"/>
                  </a:lnTo>
                  <a:lnTo>
                    <a:pt x="223" y="125"/>
                  </a:lnTo>
                  <a:lnTo>
                    <a:pt x="218" y="102"/>
                  </a:lnTo>
                  <a:lnTo>
                    <a:pt x="212" y="83"/>
                  </a:lnTo>
                  <a:lnTo>
                    <a:pt x="202" y="66"/>
                  </a:lnTo>
                  <a:lnTo>
                    <a:pt x="190" y="54"/>
                  </a:lnTo>
                  <a:lnTo>
                    <a:pt x="175" y="44"/>
                  </a:lnTo>
                  <a:lnTo>
                    <a:pt x="157" y="38"/>
                  </a:lnTo>
                  <a:lnTo>
                    <a:pt x="136" y="36"/>
                  </a:lnTo>
                  <a:close/>
                  <a:moveTo>
                    <a:pt x="140" y="0"/>
                  </a:moveTo>
                  <a:lnTo>
                    <a:pt x="161" y="1"/>
                  </a:lnTo>
                  <a:lnTo>
                    <a:pt x="181" y="5"/>
                  </a:lnTo>
                  <a:lnTo>
                    <a:pt x="200" y="11"/>
                  </a:lnTo>
                  <a:lnTo>
                    <a:pt x="217" y="21"/>
                  </a:lnTo>
                  <a:lnTo>
                    <a:pt x="232" y="33"/>
                  </a:lnTo>
                  <a:lnTo>
                    <a:pt x="245" y="49"/>
                  </a:lnTo>
                  <a:lnTo>
                    <a:pt x="255" y="68"/>
                  </a:lnTo>
                  <a:lnTo>
                    <a:pt x="263" y="90"/>
                  </a:lnTo>
                  <a:lnTo>
                    <a:pt x="268" y="117"/>
                  </a:lnTo>
                  <a:lnTo>
                    <a:pt x="270" y="147"/>
                  </a:lnTo>
                  <a:lnTo>
                    <a:pt x="268" y="176"/>
                  </a:lnTo>
                  <a:lnTo>
                    <a:pt x="262" y="202"/>
                  </a:lnTo>
                  <a:lnTo>
                    <a:pt x="253" y="227"/>
                  </a:lnTo>
                  <a:lnTo>
                    <a:pt x="240" y="248"/>
                  </a:lnTo>
                  <a:lnTo>
                    <a:pt x="224" y="267"/>
                  </a:lnTo>
                  <a:lnTo>
                    <a:pt x="205" y="283"/>
                  </a:lnTo>
                  <a:lnTo>
                    <a:pt x="182" y="294"/>
                  </a:lnTo>
                  <a:lnTo>
                    <a:pt x="157" y="301"/>
                  </a:lnTo>
                  <a:lnTo>
                    <a:pt x="130" y="304"/>
                  </a:lnTo>
                  <a:lnTo>
                    <a:pt x="105" y="302"/>
                  </a:lnTo>
                  <a:lnTo>
                    <a:pt x="81" y="297"/>
                  </a:lnTo>
                  <a:lnTo>
                    <a:pt x="61" y="288"/>
                  </a:lnTo>
                  <a:lnTo>
                    <a:pt x="43" y="275"/>
                  </a:lnTo>
                  <a:lnTo>
                    <a:pt x="28" y="259"/>
                  </a:lnTo>
                  <a:lnTo>
                    <a:pt x="16" y="238"/>
                  </a:lnTo>
                  <a:lnTo>
                    <a:pt x="7" y="214"/>
                  </a:lnTo>
                  <a:lnTo>
                    <a:pt x="2" y="186"/>
                  </a:lnTo>
                  <a:lnTo>
                    <a:pt x="0" y="154"/>
                  </a:lnTo>
                  <a:lnTo>
                    <a:pt x="2" y="127"/>
                  </a:lnTo>
                  <a:lnTo>
                    <a:pt x="8" y="100"/>
                  </a:lnTo>
                  <a:lnTo>
                    <a:pt x="17" y="76"/>
                  </a:lnTo>
                  <a:lnTo>
                    <a:pt x="29" y="55"/>
                  </a:lnTo>
                  <a:lnTo>
                    <a:pt x="45" y="36"/>
                  </a:lnTo>
                  <a:lnTo>
                    <a:pt x="64" y="21"/>
                  </a:lnTo>
                  <a:lnTo>
                    <a:pt x="87" y="10"/>
                  </a:lnTo>
                  <a:lnTo>
                    <a:pt x="113" y="3"/>
                  </a:lnTo>
                  <a:lnTo>
                    <a:pt x="14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38"/>
            <p:cNvSpPr>
              <a:spLocks/>
            </p:cNvSpPr>
            <p:nvPr userDrawn="1"/>
          </p:nvSpPr>
          <p:spPr bwMode="auto">
            <a:xfrm>
              <a:off x="1332" y="939"/>
              <a:ext cx="78" cy="100"/>
            </a:xfrm>
            <a:custGeom>
              <a:avLst/>
              <a:gdLst>
                <a:gd name="T0" fmla="*/ 146 w 233"/>
                <a:gd name="T1" fmla="*/ 0 h 300"/>
                <a:gd name="T2" fmla="*/ 166 w 233"/>
                <a:gd name="T3" fmla="*/ 2 h 300"/>
                <a:gd name="T4" fmla="*/ 184 w 233"/>
                <a:gd name="T5" fmla="*/ 6 h 300"/>
                <a:gd name="T6" fmla="*/ 198 w 233"/>
                <a:gd name="T7" fmla="*/ 13 h 300"/>
                <a:gd name="T8" fmla="*/ 210 w 233"/>
                <a:gd name="T9" fmla="*/ 23 h 300"/>
                <a:gd name="T10" fmla="*/ 219 w 233"/>
                <a:gd name="T11" fmla="*/ 34 h 300"/>
                <a:gd name="T12" fmla="*/ 225 w 233"/>
                <a:gd name="T13" fmla="*/ 47 h 300"/>
                <a:gd name="T14" fmla="*/ 230 w 233"/>
                <a:gd name="T15" fmla="*/ 62 h 300"/>
                <a:gd name="T16" fmla="*/ 233 w 233"/>
                <a:gd name="T17" fmla="*/ 78 h 300"/>
                <a:gd name="T18" fmla="*/ 233 w 233"/>
                <a:gd name="T19" fmla="*/ 95 h 300"/>
                <a:gd name="T20" fmla="*/ 233 w 233"/>
                <a:gd name="T21" fmla="*/ 300 h 300"/>
                <a:gd name="T22" fmla="*/ 189 w 233"/>
                <a:gd name="T23" fmla="*/ 300 h 300"/>
                <a:gd name="T24" fmla="*/ 189 w 233"/>
                <a:gd name="T25" fmla="*/ 110 h 300"/>
                <a:gd name="T26" fmla="*/ 188 w 233"/>
                <a:gd name="T27" fmla="*/ 91 h 300"/>
                <a:gd name="T28" fmla="*/ 186 w 233"/>
                <a:gd name="T29" fmla="*/ 75 h 300"/>
                <a:gd name="T30" fmla="*/ 181 w 233"/>
                <a:gd name="T31" fmla="*/ 61 h 300"/>
                <a:gd name="T32" fmla="*/ 174 w 233"/>
                <a:gd name="T33" fmla="*/ 51 h 300"/>
                <a:gd name="T34" fmla="*/ 164 w 233"/>
                <a:gd name="T35" fmla="*/ 43 h 300"/>
                <a:gd name="T36" fmla="*/ 151 w 233"/>
                <a:gd name="T37" fmla="*/ 38 h 300"/>
                <a:gd name="T38" fmla="*/ 135 w 233"/>
                <a:gd name="T39" fmla="*/ 37 h 300"/>
                <a:gd name="T40" fmla="*/ 116 w 233"/>
                <a:gd name="T41" fmla="*/ 39 h 300"/>
                <a:gd name="T42" fmla="*/ 98 w 233"/>
                <a:gd name="T43" fmla="*/ 46 h 300"/>
                <a:gd name="T44" fmla="*/ 83 w 233"/>
                <a:gd name="T45" fmla="*/ 57 h 300"/>
                <a:gd name="T46" fmla="*/ 70 w 233"/>
                <a:gd name="T47" fmla="*/ 71 h 300"/>
                <a:gd name="T48" fmla="*/ 60 w 233"/>
                <a:gd name="T49" fmla="*/ 89 h 300"/>
                <a:gd name="T50" fmla="*/ 51 w 233"/>
                <a:gd name="T51" fmla="*/ 111 h 300"/>
                <a:gd name="T52" fmla="*/ 46 w 233"/>
                <a:gd name="T53" fmla="*/ 134 h 300"/>
                <a:gd name="T54" fmla="*/ 44 w 233"/>
                <a:gd name="T55" fmla="*/ 159 h 300"/>
                <a:gd name="T56" fmla="*/ 44 w 233"/>
                <a:gd name="T57" fmla="*/ 300 h 300"/>
                <a:gd name="T58" fmla="*/ 0 w 233"/>
                <a:gd name="T59" fmla="*/ 300 h 300"/>
                <a:gd name="T60" fmla="*/ 0 w 233"/>
                <a:gd name="T61" fmla="*/ 6 h 300"/>
                <a:gd name="T62" fmla="*/ 44 w 233"/>
                <a:gd name="T63" fmla="*/ 6 h 300"/>
                <a:gd name="T64" fmla="*/ 43 w 233"/>
                <a:gd name="T65" fmla="*/ 28 h 300"/>
                <a:gd name="T66" fmla="*/ 41 w 233"/>
                <a:gd name="T67" fmla="*/ 51 h 300"/>
                <a:gd name="T68" fmla="*/ 39 w 233"/>
                <a:gd name="T69" fmla="*/ 71 h 300"/>
                <a:gd name="T70" fmla="*/ 40 w 233"/>
                <a:gd name="T71" fmla="*/ 72 h 300"/>
                <a:gd name="T72" fmla="*/ 50 w 233"/>
                <a:gd name="T73" fmla="*/ 52 h 300"/>
                <a:gd name="T74" fmla="*/ 64 w 233"/>
                <a:gd name="T75" fmla="*/ 34 h 300"/>
                <a:gd name="T76" fmla="*/ 80 w 233"/>
                <a:gd name="T77" fmla="*/ 20 h 300"/>
                <a:gd name="T78" fmla="*/ 99 w 233"/>
                <a:gd name="T79" fmla="*/ 9 h 300"/>
                <a:gd name="T80" fmla="*/ 121 w 233"/>
                <a:gd name="T81" fmla="*/ 3 h 300"/>
                <a:gd name="T82" fmla="*/ 146 w 233"/>
                <a:gd name="T83"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3" h="300">
                  <a:moveTo>
                    <a:pt x="146" y="0"/>
                  </a:moveTo>
                  <a:lnTo>
                    <a:pt x="166" y="2"/>
                  </a:lnTo>
                  <a:lnTo>
                    <a:pt x="184" y="6"/>
                  </a:lnTo>
                  <a:lnTo>
                    <a:pt x="198" y="13"/>
                  </a:lnTo>
                  <a:lnTo>
                    <a:pt x="210" y="23"/>
                  </a:lnTo>
                  <a:lnTo>
                    <a:pt x="219" y="34"/>
                  </a:lnTo>
                  <a:lnTo>
                    <a:pt x="225" y="47"/>
                  </a:lnTo>
                  <a:lnTo>
                    <a:pt x="230" y="62"/>
                  </a:lnTo>
                  <a:lnTo>
                    <a:pt x="233" y="78"/>
                  </a:lnTo>
                  <a:lnTo>
                    <a:pt x="233" y="95"/>
                  </a:lnTo>
                  <a:lnTo>
                    <a:pt x="233" y="300"/>
                  </a:lnTo>
                  <a:lnTo>
                    <a:pt x="189" y="300"/>
                  </a:lnTo>
                  <a:lnTo>
                    <a:pt x="189" y="110"/>
                  </a:lnTo>
                  <a:lnTo>
                    <a:pt x="188" y="91"/>
                  </a:lnTo>
                  <a:lnTo>
                    <a:pt x="186" y="75"/>
                  </a:lnTo>
                  <a:lnTo>
                    <a:pt x="181" y="61"/>
                  </a:lnTo>
                  <a:lnTo>
                    <a:pt x="174" y="51"/>
                  </a:lnTo>
                  <a:lnTo>
                    <a:pt x="164" y="43"/>
                  </a:lnTo>
                  <a:lnTo>
                    <a:pt x="151" y="38"/>
                  </a:lnTo>
                  <a:lnTo>
                    <a:pt x="135" y="37"/>
                  </a:lnTo>
                  <a:lnTo>
                    <a:pt x="116" y="39"/>
                  </a:lnTo>
                  <a:lnTo>
                    <a:pt x="98" y="46"/>
                  </a:lnTo>
                  <a:lnTo>
                    <a:pt x="83" y="57"/>
                  </a:lnTo>
                  <a:lnTo>
                    <a:pt x="70" y="71"/>
                  </a:lnTo>
                  <a:lnTo>
                    <a:pt x="60" y="89"/>
                  </a:lnTo>
                  <a:lnTo>
                    <a:pt x="51" y="111"/>
                  </a:lnTo>
                  <a:lnTo>
                    <a:pt x="46" y="134"/>
                  </a:lnTo>
                  <a:lnTo>
                    <a:pt x="44" y="159"/>
                  </a:lnTo>
                  <a:lnTo>
                    <a:pt x="44" y="300"/>
                  </a:lnTo>
                  <a:lnTo>
                    <a:pt x="0" y="300"/>
                  </a:lnTo>
                  <a:lnTo>
                    <a:pt x="0" y="6"/>
                  </a:lnTo>
                  <a:lnTo>
                    <a:pt x="44" y="6"/>
                  </a:lnTo>
                  <a:lnTo>
                    <a:pt x="43" y="28"/>
                  </a:lnTo>
                  <a:lnTo>
                    <a:pt x="41" y="51"/>
                  </a:lnTo>
                  <a:lnTo>
                    <a:pt x="39" y="71"/>
                  </a:lnTo>
                  <a:lnTo>
                    <a:pt x="40" y="72"/>
                  </a:lnTo>
                  <a:lnTo>
                    <a:pt x="50" y="52"/>
                  </a:lnTo>
                  <a:lnTo>
                    <a:pt x="64" y="34"/>
                  </a:lnTo>
                  <a:lnTo>
                    <a:pt x="80" y="20"/>
                  </a:lnTo>
                  <a:lnTo>
                    <a:pt x="99" y="9"/>
                  </a:lnTo>
                  <a:lnTo>
                    <a:pt x="121" y="3"/>
                  </a:lnTo>
                  <a:lnTo>
                    <a:pt x="146"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39"/>
            <p:cNvSpPr>
              <a:spLocks/>
            </p:cNvSpPr>
            <p:nvPr userDrawn="1"/>
          </p:nvSpPr>
          <p:spPr bwMode="auto">
            <a:xfrm>
              <a:off x="1435" y="939"/>
              <a:ext cx="77" cy="100"/>
            </a:xfrm>
            <a:custGeom>
              <a:avLst/>
              <a:gdLst>
                <a:gd name="T0" fmla="*/ 145 w 233"/>
                <a:gd name="T1" fmla="*/ 0 h 300"/>
                <a:gd name="T2" fmla="*/ 166 w 233"/>
                <a:gd name="T3" fmla="*/ 2 h 300"/>
                <a:gd name="T4" fmla="*/ 183 w 233"/>
                <a:gd name="T5" fmla="*/ 6 h 300"/>
                <a:gd name="T6" fmla="*/ 198 w 233"/>
                <a:gd name="T7" fmla="*/ 13 h 300"/>
                <a:gd name="T8" fmla="*/ 209 w 233"/>
                <a:gd name="T9" fmla="*/ 23 h 300"/>
                <a:gd name="T10" fmla="*/ 218 w 233"/>
                <a:gd name="T11" fmla="*/ 34 h 300"/>
                <a:gd name="T12" fmla="*/ 225 w 233"/>
                <a:gd name="T13" fmla="*/ 47 h 300"/>
                <a:gd name="T14" fmla="*/ 230 w 233"/>
                <a:gd name="T15" fmla="*/ 62 h 300"/>
                <a:gd name="T16" fmla="*/ 232 w 233"/>
                <a:gd name="T17" fmla="*/ 78 h 300"/>
                <a:gd name="T18" fmla="*/ 233 w 233"/>
                <a:gd name="T19" fmla="*/ 95 h 300"/>
                <a:gd name="T20" fmla="*/ 233 w 233"/>
                <a:gd name="T21" fmla="*/ 300 h 300"/>
                <a:gd name="T22" fmla="*/ 189 w 233"/>
                <a:gd name="T23" fmla="*/ 300 h 300"/>
                <a:gd name="T24" fmla="*/ 189 w 233"/>
                <a:gd name="T25" fmla="*/ 110 h 300"/>
                <a:gd name="T26" fmla="*/ 188 w 233"/>
                <a:gd name="T27" fmla="*/ 91 h 300"/>
                <a:gd name="T28" fmla="*/ 185 w 233"/>
                <a:gd name="T29" fmla="*/ 75 h 300"/>
                <a:gd name="T30" fmla="*/ 181 w 233"/>
                <a:gd name="T31" fmla="*/ 61 h 300"/>
                <a:gd name="T32" fmla="*/ 173 w 233"/>
                <a:gd name="T33" fmla="*/ 51 h 300"/>
                <a:gd name="T34" fmla="*/ 163 w 233"/>
                <a:gd name="T35" fmla="*/ 43 h 300"/>
                <a:gd name="T36" fmla="*/ 150 w 233"/>
                <a:gd name="T37" fmla="*/ 38 h 300"/>
                <a:gd name="T38" fmla="*/ 134 w 233"/>
                <a:gd name="T39" fmla="*/ 37 h 300"/>
                <a:gd name="T40" fmla="*/ 115 w 233"/>
                <a:gd name="T41" fmla="*/ 39 h 300"/>
                <a:gd name="T42" fmla="*/ 98 w 233"/>
                <a:gd name="T43" fmla="*/ 46 h 300"/>
                <a:gd name="T44" fmla="*/ 83 w 233"/>
                <a:gd name="T45" fmla="*/ 57 h 300"/>
                <a:gd name="T46" fmla="*/ 70 w 233"/>
                <a:gd name="T47" fmla="*/ 71 h 300"/>
                <a:gd name="T48" fmla="*/ 59 w 233"/>
                <a:gd name="T49" fmla="*/ 89 h 300"/>
                <a:gd name="T50" fmla="*/ 51 w 233"/>
                <a:gd name="T51" fmla="*/ 111 h 300"/>
                <a:gd name="T52" fmla="*/ 46 w 233"/>
                <a:gd name="T53" fmla="*/ 134 h 300"/>
                <a:gd name="T54" fmla="*/ 45 w 233"/>
                <a:gd name="T55" fmla="*/ 159 h 300"/>
                <a:gd name="T56" fmla="*/ 45 w 233"/>
                <a:gd name="T57" fmla="*/ 300 h 300"/>
                <a:gd name="T58" fmla="*/ 0 w 233"/>
                <a:gd name="T59" fmla="*/ 300 h 300"/>
                <a:gd name="T60" fmla="*/ 0 w 233"/>
                <a:gd name="T61" fmla="*/ 6 h 300"/>
                <a:gd name="T62" fmla="*/ 44 w 233"/>
                <a:gd name="T63" fmla="*/ 6 h 300"/>
                <a:gd name="T64" fmla="*/ 44 w 233"/>
                <a:gd name="T65" fmla="*/ 28 h 300"/>
                <a:gd name="T66" fmla="*/ 42 w 233"/>
                <a:gd name="T67" fmla="*/ 51 h 300"/>
                <a:gd name="T68" fmla="*/ 39 w 233"/>
                <a:gd name="T69" fmla="*/ 71 h 300"/>
                <a:gd name="T70" fmla="*/ 41 w 233"/>
                <a:gd name="T71" fmla="*/ 72 h 300"/>
                <a:gd name="T72" fmla="*/ 51 w 233"/>
                <a:gd name="T73" fmla="*/ 52 h 300"/>
                <a:gd name="T74" fmla="*/ 64 w 233"/>
                <a:gd name="T75" fmla="*/ 34 h 300"/>
                <a:gd name="T76" fmla="*/ 80 w 233"/>
                <a:gd name="T77" fmla="*/ 20 h 300"/>
                <a:gd name="T78" fmla="*/ 99 w 233"/>
                <a:gd name="T79" fmla="*/ 9 h 300"/>
                <a:gd name="T80" fmla="*/ 121 w 233"/>
                <a:gd name="T81" fmla="*/ 3 h 300"/>
                <a:gd name="T82" fmla="*/ 145 w 233"/>
                <a:gd name="T83"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3" h="300">
                  <a:moveTo>
                    <a:pt x="145" y="0"/>
                  </a:moveTo>
                  <a:lnTo>
                    <a:pt x="166" y="2"/>
                  </a:lnTo>
                  <a:lnTo>
                    <a:pt x="183" y="6"/>
                  </a:lnTo>
                  <a:lnTo>
                    <a:pt x="198" y="13"/>
                  </a:lnTo>
                  <a:lnTo>
                    <a:pt x="209" y="23"/>
                  </a:lnTo>
                  <a:lnTo>
                    <a:pt x="218" y="34"/>
                  </a:lnTo>
                  <a:lnTo>
                    <a:pt x="225" y="47"/>
                  </a:lnTo>
                  <a:lnTo>
                    <a:pt x="230" y="62"/>
                  </a:lnTo>
                  <a:lnTo>
                    <a:pt x="232" y="78"/>
                  </a:lnTo>
                  <a:lnTo>
                    <a:pt x="233" y="95"/>
                  </a:lnTo>
                  <a:lnTo>
                    <a:pt x="233" y="300"/>
                  </a:lnTo>
                  <a:lnTo>
                    <a:pt x="189" y="300"/>
                  </a:lnTo>
                  <a:lnTo>
                    <a:pt x="189" y="110"/>
                  </a:lnTo>
                  <a:lnTo>
                    <a:pt x="188" y="91"/>
                  </a:lnTo>
                  <a:lnTo>
                    <a:pt x="185" y="75"/>
                  </a:lnTo>
                  <a:lnTo>
                    <a:pt x="181" y="61"/>
                  </a:lnTo>
                  <a:lnTo>
                    <a:pt x="173" y="51"/>
                  </a:lnTo>
                  <a:lnTo>
                    <a:pt x="163" y="43"/>
                  </a:lnTo>
                  <a:lnTo>
                    <a:pt x="150" y="38"/>
                  </a:lnTo>
                  <a:lnTo>
                    <a:pt x="134" y="37"/>
                  </a:lnTo>
                  <a:lnTo>
                    <a:pt x="115" y="39"/>
                  </a:lnTo>
                  <a:lnTo>
                    <a:pt x="98" y="46"/>
                  </a:lnTo>
                  <a:lnTo>
                    <a:pt x="83" y="57"/>
                  </a:lnTo>
                  <a:lnTo>
                    <a:pt x="70" y="71"/>
                  </a:lnTo>
                  <a:lnTo>
                    <a:pt x="59" y="89"/>
                  </a:lnTo>
                  <a:lnTo>
                    <a:pt x="51" y="111"/>
                  </a:lnTo>
                  <a:lnTo>
                    <a:pt x="46" y="134"/>
                  </a:lnTo>
                  <a:lnTo>
                    <a:pt x="45" y="159"/>
                  </a:lnTo>
                  <a:lnTo>
                    <a:pt x="45" y="300"/>
                  </a:lnTo>
                  <a:lnTo>
                    <a:pt x="0" y="300"/>
                  </a:lnTo>
                  <a:lnTo>
                    <a:pt x="0" y="6"/>
                  </a:lnTo>
                  <a:lnTo>
                    <a:pt x="44" y="6"/>
                  </a:lnTo>
                  <a:lnTo>
                    <a:pt x="44" y="28"/>
                  </a:lnTo>
                  <a:lnTo>
                    <a:pt x="42" y="51"/>
                  </a:lnTo>
                  <a:lnTo>
                    <a:pt x="39" y="71"/>
                  </a:lnTo>
                  <a:lnTo>
                    <a:pt x="41" y="72"/>
                  </a:lnTo>
                  <a:lnTo>
                    <a:pt x="51" y="52"/>
                  </a:lnTo>
                  <a:lnTo>
                    <a:pt x="64" y="34"/>
                  </a:lnTo>
                  <a:lnTo>
                    <a:pt x="80" y="20"/>
                  </a:lnTo>
                  <a:lnTo>
                    <a:pt x="99" y="9"/>
                  </a:lnTo>
                  <a:lnTo>
                    <a:pt x="121" y="3"/>
                  </a:lnTo>
                  <a:lnTo>
                    <a:pt x="14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40"/>
            <p:cNvSpPr>
              <a:spLocks noEditPoints="1"/>
            </p:cNvSpPr>
            <p:nvPr userDrawn="1"/>
          </p:nvSpPr>
          <p:spPr bwMode="auto">
            <a:xfrm>
              <a:off x="1526" y="940"/>
              <a:ext cx="81" cy="101"/>
            </a:xfrm>
            <a:custGeom>
              <a:avLst/>
              <a:gdLst>
                <a:gd name="T0" fmla="*/ 127 w 243"/>
                <a:gd name="T1" fmla="*/ 34 h 304"/>
                <a:gd name="T2" fmla="*/ 107 w 243"/>
                <a:gd name="T3" fmla="*/ 36 h 304"/>
                <a:gd name="T4" fmla="*/ 90 w 243"/>
                <a:gd name="T5" fmla="*/ 43 h 304"/>
                <a:gd name="T6" fmla="*/ 75 w 243"/>
                <a:gd name="T7" fmla="*/ 54 h 304"/>
                <a:gd name="T8" fmla="*/ 63 w 243"/>
                <a:gd name="T9" fmla="*/ 69 h 304"/>
                <a:gd name="T10" fmla="*/ 54 w 243"/>
                <a:gd name="T11" fmla="*/ 88 h 304"/>
                <a:gd name="T12" fmla="*/ 49 w 243"/>
                <a:gd name="T13" fmla="*/ 110 h 304"/>
                <a:gd name="T14" fmla="*/ 197 w 243"/>
                <a:gd name="T15" fmla="*/ 110 h 304"/>
                <a:gd name="T16" fmla="*/ 196 w 243"/>
                <a:gd name="T17" fmla="*/ 91 h 304"/>
                <a:gd name="T18" fmla="*/ 191 w 243"/>
                <a:gd name="T19" fmla="*/ 75 h 304"/>
                <a:gd name="T20" fmla="*/ 184 w 243"/>
                <a:gd name="T21" fmla="*/ 61 h 304"/>
                <a:gd name="T22" fmla="*/ 173 w 243"/>
                <a:gd name="T23" fmla="*/ 49 h 304"/>
                <a:gd name="T24" fmla="*/ 160 w 243"/>
                <a:gd name="T25" fmla="*/ 41 h 304"/>
                <a:gd name="T26" fmla="*/ 145 w 243"/>
                <a:gd name="T27" fmla="*/ 35 h 304"/>
                <a:gd name="T28" fmla="*/ 127 w 243"/>
                <a:gd name="T29" fmla="*/ 34 h 304"/>
                <a:gd name="T30" fmla="*/ 129 w 243"/>
                <a:gd name="T31" fmla="*/ 0 h 304"/>
                <a:gd name="T32" fmla="*/ 154 w 243"/>
                <a:gd name="T33" fmla="*/ 2 h 304"/>
                <a:gd name="T34" fmla="*/ 176 w 243"/>
                <a:gd name="T35" fmla="*/ 8 h 304"/>
                <a:gd name="T36" fmla="*/ 194 w 243"/>
                <a:gd name="T37" fmla="*/ 17 h 304"/>
                <a:gd name="T38" fmla="*/ 210 w 243"/>
                <a:gd name="T39" fmla="*/ 29 h 304"/>
                <a:gd name="T40" fmla="*/ 222 w 243"/>
                <a:gd name="T41" fmla="*/ 44 h 304"/>
                <a:gd name="T42" fmla="*/ 231 w 243"/>
                <a:gd name="T43" fmla="*/ 61 h 304"/>
                <a:gd name="T44" fmla="*/ 238 w 243"/>
                <a:gd name="T45" fmla="*/ 79 h 304"/>
                <a:gd name="T46" fmla="*/ 242 w 243"/>
                <a:gd name="T47" fmla="*/ 99 h 304"/>
                <a:gd name="T48" fmla="*/ 243 w 243"/>
                <a:gd name="T49" fmla="*/ 122 h 304"/>
                <a:gd name="T50" fmla="*/ 243 w 243"/>
                <a:gd name="T51" fmla="*/ 131 h 304"/>
                <a:gd name="T52" fmla="*/ 242 w 243"/>
                <a:gd name="T53" fmla="*/ 143 h 304"/>
                <a:gd name="T54" fmla="*/ 47 w 243"/>
                <a:gd name="T55" fmla="*/ 143 h 304"/>
                <a:gd name="T56" fmla="*/ 47 w 243"/>
                <a:gd name="T57" fmla="*/ 171 h 304"/>
                <a:gd name="T58" fmla="*/ 50 w 243"/>
                <a:gd name="T59" fmla="*/ 194 h 304"/>
                <a:gd name="T60" fmla="*/ 56 w 243"/>
                <a:gd name="T61" fmla="*/ 214 h 304"/>
                <a:gd name="T62" fmla="*/ 64 w 243"/>
                <a:gd name="T63" fmla="*/ 231 h 304"/>
                <a:gd name="T64" fmla="*/ 75 w 243"/>
                <a:gd name="T65" fmla="*/ 244 h 304"/>
                <a:gd name="T66" fmla="*/ 89 w 243"/>
                <a:gd name="T67" fmla="*/ 255 h 304"/>
                <a:gd name="T68" fmla="*/ 105 w 243"/>
                <a:gd name="T69" fmla="*/ 262 h 304"/>
                <a:gd name="T70" fmla="*/ 123 w 243"/>
                <a:gd name="T71" fmla="*/ 266 h 304"/>
                <a:gd name="T72" fmla="*/ 144 w 243"/>
                <a:gd name="T73" fmla="*/ 267 h 304"/>
                <a:gd name="T74" fmla="*/ 167 w 243"/>
                <a:gd name="T75" fmla="*/ 266 h 304"/>
                <a:gd name="T76" fmla="*/ 189 w 243"/>
                <a:gd name="T77" fmla="*/ 262 h 304"/>
                <a:gd name="T78" fmla="*/ 210 w 243"/>
                <a:gd name="T79" fmla="*/ 256 h 304"/>
                <a:gd name="T80" fmla="*/ 228 w 243"/>
                <a:gd name="T81" fmla="*/ 249 h 304"/>
                <a:gd name="T82" fmla="*/ 232 w 243"/>
                <a:gd name="T83" fmla="*/ 286 h 304"/>
                <a:gd name="T84" fmla="*/ 203 w 243"/>
                <a:gd name="T85" fmla="*/ 296 h 304"/>
                <a:gd name="T86" fmla="*/ 171 w 243"/>
                <a:gd name="T87" fmla="*/ 302 h 304"/>
                <a:gd name="T88" fmla="*/ 136 w 243"/>
                <a:gd name="T89" fmla="*/ 304 h 304"/>
                <a:gd name="T90" fmla="*/ 108 w 243"/>
                <a:gd name="T91" fmla="*/ 302 h 304"/>
                <a:gd name="T92" fmla="*/ 83 w 243"/>
                <a:gd name="T93" fmla="*/ 297 h 304"/>
                <a:gd name="T94" fmla="*/ 62 w 243"/>
                <a:gd name="T95" fmla="*/ 288 h 304"/>
                <a:gd name="T96" fmla="*/ 43 w 243"/>
                <a:gd name="T97" fmla="*/ 275 h 304"/>
                <a:gd name="T98" fmla="*/ 28 w 243"/>
                <a:gd name="T99" fmla="*/ 259 h 304"/>
                <a:gd name="T100" fmla="*/ 15 w 243"/>
                <a:gd name="T101" fmla="*/ 238 h 304"/>
                <a:gd name="T102" fmla="*/ 7 w 243"/>
                <a:gd name="T103" fmla="*/ 214 h 304"/>
                <a:gd name="T104" fmla="*/ 1 w 243"/>
                <a:gd name="T105" fmla="*/ 186 h 304"/>
                <a:gd name="T106" fmla="*/ 0 w 243"/>
                <a:gd name="T107" fmla="*/ 154 h 304"/>
                <a:gd name="T108" fmla="*/ 1 w 243"/>
                <a:gd name="T109" fmla="*/ 126 h 304"/>
                <a:gd name="T110" fmla="*/ 7 w 243"/>
                <a:gd name="T111" fmla="*/ 98 h 304"/>
                <a:gd name="T112" fmla="*/ 15 w 243"/>
                <a:gd name="T113" fmla="*/ 74 h 304"/>
                <a:gd name="T114" fmla="*/ 27 w 243"/>
                <a:gd name="T115" fmla="*/ 53 h 304"/>
                <a:gd name="T116" fmla="*/ 42 w 243"/>
                <a:gd name="T117" fmla="*/ 35 h 304"/>
                <a:gd name="T118" fmla="*/ 60 w 243"/>
                <a:gd name="T119" fmla="*/ 20 h 304"/>
                <a:gd name="T120" fmla="*/ 80 w 243"/>
                <a:gd name="T121" fmla="*/ 9 h 304"/>
                <a:gd name="T122" fmla="*/ 103 w 243"/>
                <a:gd name="T123" fmla="*/ 2 h 304"/>
                <a:gd name="T124" fmla="*/ 129 w 243"/>
                <a:gd name="T125"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3" h="304">
                  <a:moveTo>
                    <a:pt x="127" y="34"/>
                  </a:moveTo>
                  <a:lnTo>
                    <a:pt x="107" y="36"/>
                  </a:lnTo>
                  <a:lnTo>
                    <a:pt x="90" y="43"/>
                  </a:lnTo>
                  <a:lnTo>
                    <a:pt x="75" y="54"/>
                  </a:lnTo>
                  <a:lnTo>
                    <a:pt x="63" y="69"/>
                  </a:lnTo>
                  <a:lnTo>
                    <a:pt x="54" y="88"/>
                  </a:lnTo>
                  <a:lnTo>
                    <a:pt x="49" y="110"/>
                  </a:lnTo>
                  <a:lnTo>
                    <a:pt x="197" y="110"/>
                  </a:lnTo>
                  <a:lnTo>
                    <a:pt x="196" y="91"/>
                  </a:lnTo>
                  <a:lnTo>
                    <a:pt x="191" y="75"/>
                  </a:lnTo>
                  <a:lnTo>
                    <a:pt x="184" y="61"/>
                  </a:lnTo>
                  <a:lnTo>
                    <a:pt x="173" y="49"/>
                  </a:lnTo>
                  <a:lnTo>
                    <a:pt x="160" y="41"/>
                  </a:lnTo>
                  <a:lnTo>
                    <a:pt x="145" y="35"/>
                  </a:lnTo>
                  <a:lnTo>
                    <a:pt x="127" y="34"/>
                  </a:lnTo>
                  <a:close/>
                  <a:moveTo>
                    <a:pt x="129" y="0"/>
                  </a:moveTo>
                  <a:lnTo>
                    <a:pt x="154" y="2"/>
                  </a:lnTo>
                  <a:lnTo>
                    <a:pt x="176" y="8"/>
                  </a:lnTo>
                  <a:lnTo>
                    <a:pt x="194" y="17"/>
                  </a:lnTo>
                  <a:lnTo>
                    <a:pt x="210" y="29"/>
                  </a:lnTo>
                  <a:lnTo>
                    <a:pt x="222" y="44"/>
                  </a:lnTo>
                  <a:lnTo>
                    <a:pt x="231" y="61"/>
                  </a:lnTo>
                  <a:lnTo>
                    <a:pt x="238" y="79"/>
                  </a:lnTo>
                  <a:lnTo>
                    <a:pt x="242" y="99"/>
                  </a:lnTo>
                  <a:lnTo>
                    <a:pt x="243" y="122"/>
                  </a:lnTo>
                  <a:lnTo>
                    <a:pt x="243" y="131"/>
                  </a:lnTo>
                  <a:lnTo>
                    <a:pt x="242" y="143"/>
                  </a:lnTo>
                  <a:lnTo>
                    <a:pt x="47" y="143"/>
                  </a:lnTo>
                  <a:lnTo>
                    <a:pt x="47" y="171"/>
                  </a:lnTo>
                  <a:lnTo>
                    <a:pt x="50" y="194"/>
                  </a:lnTo>
                  <a:lnTo>
                    <a:pt x="56" y="214"/>
                  </a:lnTo>
                  <a:lnTo>
                    <a:pt x="64" y="231"/>
                  </a:lnTo>
                  <a:lnTo>
                    <a:pt x="75" y="244"/>
                  </a:lnTo>
                  <a:lnTo>
                    <a:pt x="89" y="255"/>
                  </a:lnTo>
                  <a:lnTo>
                    <a:pt x="105" y="262"/>
                  </a:lnTo>
                  <a:lnTo>
                    <a:pt x="123" y="266"/>
                  </a:lnTo>
                  <a:lnTo>
                    <a:pt x="144" y="267"/>
                  </a:lnTo>
                  <a:lnTo>
                    <a:pt x="167" y="266"/>
                  </a:lnTo>
                  <a:lnTo>
                    <a:pt x="189" y="262"/>
                  </a:lnTo>
                  <a:lnTo>
                    <a:pt x="210" y="256"/>
                  </a:lnTo>
                  <a:lnTo>
                    <a:pt x="228" y="249"/>
                  </a:lnTo>
                  <a:lnTo>
                    <a:pt x="232" y="286"/>
                  </a:lnTo>
                  <a:lnTo>
                    <a:pt x="203" y="296"/>
                  </a:lnTo>
                  <a:lnTo>
                    <a:pt x="171" y="302"/>
                  </a:lnTo>
                  <a:lnTo>
                    <a:pt x="136" y="304"/>
                  </a:lnTo>
                  <a:lnTo>
                    <a:pt x="108" y="302"/>
                  </a:lnTo>
                  <a:lnTo>
                    <a:pt x="83" y="297"/>
                  </a:lnTo>
                  <a:lnTo>
                    <a:pt x="62" y="288"/>
                  </a:lnTo>
                  <a:lnTo>
                    <a:pt x="43" y="275"/>
                  </a:lnTo>
                  <a:lnTo>
                    <a:pt x="28" y="259"/>
                  </a:lnTo>
                  <a:lnTo>
                    <a:pt x="15" y="238"/>
                  </a:lnTo>
                  <a:lnTo>
                    <a:pt x="7" y="214"/>
                  </a:lnTo>
                  <a:lnTo>
                    <a:pt x="1" y="186"/>
                  </a:lnTo>
                  <a:lnTo>
                    <a:pt x="0" y="154"/>
                  </a:lnTo>
                  <a:lnTo>
                    <a:pt x="1" y="126"/>
                  </a:lnTo>
                  <a:lnTo>
                    <a:pt x="7" y="98"/>
                  </a:lnTo>
                  <a:lnTo>
                    <a:pt x="15" y="74"/>
                  </a:lnTo>
                  <a:lnTo>
                    <a:pt x="27" y="53"/>
                  </a:lnTo>
                  <a:lnTo>
                    <a:pt x="42" y="35"/>
                  </a:lnTo>
                  <a:lnTo>
                    <a:pt x="60" y="20"/>
                  </a:lnTo>
                  <a:lnTo>
                    <a:pt x="80" y="9"/>
                  </a:lnTo>
                  <a:lnTo>
                    <a:pt x="103" y="2"/>
                  </a:lnTo>
                  <a:lnTo>
                    <a:pt x="12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44" name="Picture 43"/>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43121" y="4702076"/>
            <a:ext cx="2046368" cy="260262"/>
          </a:xfrm>
          <a:prstGeom prst="rect">
            <a:avLst/>
          </a:prstGeom>
        </p:spPr>
      </p:pic>
      <p:sp>
        <p:nvSpPr>
          <p:cNvPr id="43" name="TextBox 42"/>
          <p:cNvSpPr txBox="1"/>
          <p:nvPr userDrawn="1"/>
        </p:nvSpPr>
        <p:spPr>
          <a:xfrm>
            <a:off x="6979649" y="279569"/>
            <a:ext cx="914400" cy="914400"/>
          </a:xfrm>
          <a:prstGeom prst="rect">
            <a:avLst/>
          </a:prstGeom>
          <a:noFill/>
        </p:spPr>
        <p:txBody>
          <a:bodyPr wrap="none" lIns="457200" tIns="0" rIns="0" bIns="457200" rtlCol="0" anchor="ctr" anchorCtr="0">
            <a:noAutofit/>
          </a:bodyPr>
          <a:lstStyle/>
          <a:p>
            <a:pPr algn="l">
              <a:lnSpc>
                <a:spcPct val="100000"/>
              </a:lnSpc>
            </a:pPr>
            <a:r>
              <a:rPr lang="en-US" sz="1200" b="0" dirty="0">
                <a:solidFill>
                  <a:schemeClr val="bg1">
                    <a:lumMod val="50000"/>
                  </a:schemeClr>
                </a:solidFill>
              </a:rPr>
              <a:t>ENVIRONMENTAL</a:t>
            </a:r>
            <a:r>
              <a:rPr lang="en-US" sz="1200" b="0" baseline="0" dirty="0">
                <a:solidFill>
                  <a:schemeClr val="bg1">
                    <a:lumMod val="50000"/>
                  </a:schemeClr>
                </a:solidFill>
              </a:rPr>
              <a:t> </a:t>
            </a:r>
          </a:p>
          <a:p>
            <a:pPr algn="l">
              <a:lnSpc>
                <a:spcPct val="100000"/>
              </a:lnSpc>
            </a:pPr>
            <a:r>
              <a:rPr lang="en-US" sz="1200" b="0" baseline="0" dirty="0">
                <a:solidFill>
                  <a:schemeClr val="bg1">
                    <a:lumMod val="50000"/>
                  </a:schemeClr>
                </a:solidFill>
              </a:rPr>
              <a:t>SCIENCE </a:t>
            </a:r>
          </a:p>
          <a:p>
            <a:pPr algn="l">
              <a:lnSpc>
                <a:spcPct val="100000"/>
              </a:lnSpc>
            </a:pPr>
            <a:r>
              <a:rPr lang="en-US" sz="1200" b="0" baseline="0" dirty="0">
                <a:solidFill>
                  <a:schemeClr val="bg1">
                    <a:lumMod val="50000"/>
                  </a:schemeClr>
                </a:solidFill>
              </a:rPr>
              <a:t>DIVISION</a:t>
            </a:r>
            <a:endParaRPr lang="en-US" sz="1200" b="0" dirty="0">
              <a:solidFill>
                <a:schemeClr val="bg1">
                  <a:lumMod val="50000"/>
                </a:schemeClr>
              </a:solidFill>
            </a:endParaRPr>
          </a:p>
        </p:txBody>
      </p:sp>
    </p:spTree>
    <p:custDataLst>
      <p:tags r:id="rId1"/>
    </p:custDataLst>
    <p:extLst>
      <p:ext uri="{BB962C8B-B14F-4D97-AF65-F5344CB8AC3E}">
        <p14:creationId xmlns:p14="http://schemas.microsoft.com/office/powerpoint/2010/main" val="18860727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Pic - Full Frame">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noChangeAspect="1"/>
          </p:cNvSpPr>
          <p:nvPr>
            <p:ph type="pic" sz="quarter" idx="13" hasCustomPrompt="1"/>
          </p:nvPr>
        </p:nvSpPr>
        <p:spPr>
          <a:xfrm>
            <a:off x="218127" y="6978"/>
            <a:ext cx="8925873" cy="5143500"/>
          </a:xfrm>
          <a:solidFill>
            <a:schemeClr val="bg1"/>
          </a:solidFill>
        </p:spPr>
        <p:txBody>
          <a:bodyPr lIns="0" tIns="1645920" anchor="t" anchorCtr="0"/>
          <a:lstStyle>
            <a:lvl1pPr marL="0" indent="0" algn="ctr">
              <a:buNone/>
              <a:defRPr baseline="0"/>
            </a:lvl1pPr>
          </a:lstStyle>
          <a:p>
            <a:r>
              <a:rPr lang="en-US" dirty="0"/>
              <a:t>Click icon to insert an image then right click image and “SEND IMAGE TO BACK”</a:t>
            </a:r>
          </a:p>
        </p:txBody>
      </p:sp>
      <p:sp>
        <p:nvSpPr>
          <p:cNvPr id="7" name="Text Placeholder 6"/>
          <p:cNvSpPr>
            <a:spLocks noGrp="1"/>
          </p:cNvSpPr>
          <p:nvPr>
            <p:ph type="body" sz="quarter" idx="17" hasCustomPrompt="1"/>
          </p:nvPr>
        </p:nvSpPr>
        <p:spPr>
          <a:xfrm>
            <a:off x="0" y="3581400"/>
            <a:ext cx="9144000" cy="1562100"/>
          </a:xfrm>
          <a:solidFill>
            <a:schemeClr val="tx1">
              <a:alpha val="91000"/>
            </a:schemeClr>
          </a:solidFill>
        </p:spPr>
        <p:txBody>
          <a:bodyPr bIns="0" anchor="b" anchorCtr="0"/>
          <a:lstStyle>
            <a:lvl1pPr marL="0" indent="0">
              <a:buNone/>
              <a:defRPr sz="100"/>
            </a:lvl1pPr>
          </a:lstStyle>
          <a:p>
            <a:pPr lvl="0"/>
            <a:r>
              <a:rPr lang="en-US" dirty="0"/>
              <a:t> </a:t>
            </a:r>
            <a:r>
              <a:rPr lang="en-US" dirty="0" err="1"/>
              <a:t>x1</a:t>
            </a:r>
            <a:endParaRPr lang="en-US" dirty="0"/>
          </a:p>
          <a:p>
            <a:pPr lvl="0"/>
            <a:endParaRPr lang="en-US" dirty="0"/>
          </a:p>
        </p:txBody>
      </p:sp>
      <p:sp>
        <p:nvSpPr>
          <p:cNvPr id="2" name="Title 1"/>
          <p:cNvSpPr>
            <a:spLocks noGrp="1"/>
          </p:cNvSpPr>
          <p:nvPr>
            <p:ph type="title" hasCustomPrompt="1"/>
          </p:nvPr>
        </p:nvSpPr>
        <p:spPr>
          <a:xfrm>
            <a:off x="469901" y="3782231"/>
            <a:ext cx="8321040" cy="1030194"/>
          </a:xfrm>
        </p:spPr>
        <p:txBody>
          <a:bodyPr lIns="0" anchor="t"/>
          <a:lstStyle>
            <a:lvl1pPr>
              <a:defRPr sz="2400" b="1" cap="all" baseline="0">
                <a:solidFill>
                  <a:schemeClr val="bg1"/>
                </a:solidFill>
              </a:defRPr>
            </a:lvl1pPr>
          </a:lstStyle>
          <a:p>
            <a:r>
              <a:rPr lang="en-US" dirty="0"/>
              <a:t>Full-frame image layout  – title</a:t>
            </a:r>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AEFAAC5A-9C4F-4278-920D-DF2BAB595749}" type="slidenum">
              <a:rPr lang="en-US" smtClean="0"/>
              <a:pPr/>
              <a:t>‹#›</a:t>
            </a:fld>
            <a:endParaRPr lang="en-US" dirty="0"/>
          </a:p>
        </p:txBody>
      </p:sp>
      <p:sp>
        <p:nvSpPr>
          <p:cNvPr id="8" name="Text Placeholder 4"/>
          <p:cNvSpPr>
            <a:spLocks noGrp="1"/>
          </p:cNvSpPr>
          <p:nvPr>
            <p:ph type="body" sz="quarter" idx="12" hasCustomPrompt="1"/>
          </p:nvPr>
        </p:nvSpPr>
        <p:spPr>
          <a:xfrm>
            <a:off x="0" y="-2"/>
            <a:ext cx="228600" cy="5143500"/>
          </a:xfrm>
          <a:solidFill>
            <a:schemeClr val="accent2"/>
          </a:solidFill>
        </p:spPr>
        <p:txBody>
          <a:bodyPr bIns="0" anchor="b"/>
          <a:lstStyle>
            <a:lvl1pPr marL="0" indent="0">
              <a:buNone/>
              <a:defRPr sz="100"/>
            </a:lvl1pPr>
          </a:lstStyle>
          <a:p>
            <a:pPr lvl="0"/>
            <a:r>
              <a:rPr lang="en-US" dirty="0"/>
              <a:t>  </a:t>
            </a:r>
          </a:p>
        </p:txBody>
      </p:sp>
      <p:sp>
        <p:nvSpPr>
          <p:cNvPr id="9" name="TextBox 8"/>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custDataLst>
      <p:tags r:id="rId1"/>
    </p:custDataLst>
    <p:extLst>
      <p:ext uri="{BB962C8B-B14F-4D97-AF65-F5344CB8AC3E}">
        <p14:creationId xmlns:p14="http://schemas.microsoft.com/office/powerpoint/2010/main" val="12072827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Pic - ONE Image">
    <p:bg>
      <p:bgPr>
        <a:solidFill>
          <a:schemeClr val="bg1"/>
        </a:solidFill>
        <a:effectLst/>
      </p:bgPr>
    </p:bg>
    <p:spTree>
      <p:nvGrpSpPr>
        <p:cNvPr id="1" name=""/>
        <p:cNvGrpSpPr/>
        <p:nvPr/>
      </p:nvGrpSpPr>
      <p:grpSpPr>
        <a:xfrm>
          <a:off x="0" y="0"/>
          <a:ext cx="0" cy="0"/>
          <a:chOff x="0" y="0"/>
          <a:chExt cx="0" cy="0"/>
        </a:xfrm>
      </p:grpSpPr>
      <p:sp>
        <p:nvSpPr>
          <p:cNvPr id="8" name="Text Placeholder 6"/>
          <p:cNvSpPr>
            <a:spLocks noGrp="1"/>
          </p:cNvSpPr>
          <p:nvPr>
            <p:ph type="body" sz="quarter" idx="17" hasCustomPrompt="1"/>
          </p:nvPr>
        </p:nvSpPr>
        <p:spPr>
          <a:xfrm>
            <a:off x="0" y="2742091"/>
            <a:ext cx="9144000" cy="2401409"/>
          </a:xfrm>
          <a:solidFill>
            <a:schemeClr val="tx1"/>
          </a:solidFill>
        </p:spPr>
        <p:txBody>
          <a:bodyPr bIns="0" anchor="b" anchorCtr="0"/>
          <a:lstStyle>
            <a:lvl1pPr marL="0" indent="0">
              <a:buNone/>
              <a:defRPr sz="100"/>
            </a:lvl1pPr>
          </a:lstStyle>
          <a:p>
            <a:pPr lvl="0"/>
            <a:r>
              <a:rPr lang="en-US" dirty="0"/>
              <a:t> </a:t>
            </a:r>
            <a:r>
              <a:rPr lang="en-US" dirty="0" err="1"/>
              <a:t>x1</a:t>
            </a:r>
            <a:endParaRPr lang="en-US" dirty="0"/>
          </a:p>
          <a:p>
            <a:pPr lvl="0"/>
            <a:endParaRPr lang="en-US" dirty="0"/>
          </a:p>
        </p:txBody>
      </p:sp>
      <p:sp>
        <p:nvSpPr>
          <p:cNvPr id="10" name="Text Placeholder 7"/>
          <p:cNvSpPr>
            <a:spLocks noGrp="1"/>
          </p:cNvSpPr>
          <p:nvPr>
            <p:ph type="body" sz="quarter" idx="14"/>
          </p:nvPr>
        </p:nvSpPr>
        <p:spPr>
          <a:xfrm>
            <a:off x="469900" y="3893639"/>
            <a:ext cx="8434552" cy="1359776"/>
          </a:xfrm>
          <a:noFill/>
        </p:spPr>
        <p:txBody>
          <a:bodyPr lIns="0" tIns="91440"/>
          <a:lstStyle>
            <a:lvl1pPr>
              <a:defRPr sz="2400">
                <a:solidFill>
                  <a:schemeClr val="bg1"/>
                </a:solidFill>
              </a:defRPr>
            </a:lvl1pPr>
            <a:lvl2pPr>
              <a:defRPr sz="24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Click to edit Master text styles</a:t>
            </a:r>
          </a:p>
          <a:p>
            <a:pPr lvl="1"/>
            <a:r>
              <a:rPr lang="en-US"/>
              <a:t>Second level</a:t>
            </a:r>
          </a:p>
        </p:txBody>
      </p:sp>
      <p:sp>
        <p:nvSpPr>
          <p:cNvPr id="5" name="Picture Placeholder 4"/>
          <p:cNvSpPr>
            <a:spLocks noGrp="1" noChangeAspect="1"/>
          </p:cNvSpPr>
          <p:nvPr>
            <p:ph type="pic" sz="quarter" idx="13" hasCustomPrompt="1"/>
          </p:nvPr>
        </p:nvSpPr>
        <p:spPr>
          <a:xfrm>
            <a:off x="218127" y="-1"/>
            <a:ext cx="8925873" cy="2742010"/>
          </a:xfrm>
          <a:solidFill>
            <a:schemeClr val="bg1"/>
          </a:solidFill>
        </p:spPr>
        <p:txBody>
          <a:bodyPr lIns="0" tIns="1097280" anchor="t" anchorCtr="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a:xfrm>
            <a:off x="469900" y="3265038"/>
            <a:ext cx="8674100" cy="590324"/>
          </a:xfrm>
        </p:spPr>
        <p:txBody>
          <a:bodyPr lIns="0"/>
          <a:lstStyle>
            <a:lvl1pPr>
              <a:defRPr sz="2800" b="1" baseline="0">
                <a:solidFill>
                  <a:schemeClr val="bg1"/>
                </a:solidFill>
              </a:defRPr>
            </a:lvl1pPr>
          </a:lstStyle>
          <a:p>
            <a:r>
              <a:rPr lang="en-US" dirty="0"/>
              <a:t>Science/R&amp;D hero – one image</a:t>
            </a:r>
            <a:br>
              <a:rPr lang="en-US" dirty="0"/>
            </a:br>
            <a:r>
              <a:rPr lang="en-US" dirty="0"/>
              <a:t>Headline is </a:t>
            </a:r>
            <a:r>
              <a:rPr lang="en-US" dirty="0" err="1"/>
              <a:t>arial</a:t>
            </a:r>
            <a:r>
              <a:rPr lang="en-US" dirty="0"/>
              <a:t> in all caps</a:t>
            </a:r>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AEFAAC5A-9C4F-4278-920D-DF2BAB595749}" type="slidenum">
              <a:rPr lang="en-US" smtClean="0"/>
              <a:pPr/>
              <a:t>‹#›</a:t>
            </a:fld>
            <a:endParaRPr lang="en-US" dirty="0"/>
          </a:p>
        </p:txBody>
      </p:sp>
      <p:sp>
        <p:nvSpPr>
          <p:cNvPr id="9" name="Text Placeholder 4"/>
          <p:cNvSpPr>
            <a:spLocks noGrp="1"/>
          </p:cNvSpPr>
          <p:nvPr>
            <p:ph type="body" sz="quarter" idx="12" hasCustomPrompt="1"/>
          </p:nvPr>
        </p:nvSpPr>
        <p:spPr>
          <a:xfrm>
            <a:off x="0" y="-2"/>
            <a:ext cx="228600" cy="5143500"/>
          </a:xfrm>
          <a:solidFill>
            <a:schemeClr val="accent2"/>
          </a:solidFill>
        </p:spPr>
        <p:txBody>
          <a:bodyPr bIns="0" anchor="b"/>
          <a:lstStyle>
            <a:lvl1pPr marL="0" indent="0">
              <a:buNone/>
              <a:defRPr sz="100"/>
            </a:lvl1pPr>
          </a:lstStyle>
          <a:p>
            <a:pPr lvl="0"/>
            <a:r>
              <a:rPr lang="en-US" dirty="0"/>
              <a:t>  </a:t>
            </a:r>
          </a:p>
        </p:txBody>
      </p:sp>
      <p:sp>
        <p:nvSpPr>
          <p:cNvPr id="11" name="TextBox 10"/>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custDataLst>
      <p:tags r:id="rId1"/>
    </p:custDataLst>
    <p:extLst>
      <p:ext uri="{BB962C8B-B14F-4D97-AF65-F5344CB8AC3E}">
        <p14:creationId xmlns:p14="http://schemas.microsoft.com/office/powerpoint/2010/main" val="16594925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Pic - TWO images">
    <p:bg>
      <p:bgPr>
        <a:solidFill>
          <a:schemeClr val="bg1"/>
        </a:solidFill>
        <a:effectLst/>
      </p:bgPr>
    </p:bg>
    <p:spTree>
      <p:nvGrpSpPr>
        <p:cNvPr id="1" name=""/>
        <p:cNvGrpSpPr/>
        <p:nvPr/>
      </p:nvGrpSpPr>
      <p:grpSpPr>
        <a:xfrm>
          <a:off x="0" y="0"/>
          <a:ext cx="0" cy="0"/>
          <a:chOff x="0" y="0"/>
          <a:chExt cx="0" cy="0"/>
        </a:xfrm>
      </p:grpSpPr>
      <p:sp>
        <p:nvSpPr>
          <p:cNvPr id="13" name="Text Placeholder 6"/>
          <p:cNvSpPr>
            <a:spLocks noGrp="1"/>
          </p:cNvSpPr>
          <p:nvPr>
            <p:ph type="body" sz="quarter" idx="20" hasCustomPrompt="1"/>
          </p:nvPr>
        </p:nvSpPr>
        <p:spPr>
          <a:xfrm>
            <a:off x="0" y="2742091"/>
            <a:ext cx="9144000" cy="2401409"/>
          </a:xfrm>
          <a:solidFill>
            <a:schemeClr val="tx1"/>
          </a:solidFill>
        </p:spPr>
        <p:txBody>
          <a:bodyPr bIns="0" anchor="b" anchorCtr="0"/>
          <a:lstStyle>
            <a:lvl1pPr marL="0" indent="0">
              <a:buNone/>
              <a:defRPr sz="100"/>
            </a:lvl1pPr>
          </a:lstStyle>
          <a:p>
            <a:pPr lvl="0"/>
            <a:r>
              <a:rPr lang="en-US" dirty="0"/>
              <a:t> </a:t>
            </a:r>
            <a:r>
              <a:rPr lang="en-US" dirty="0" err="1"/>
              <a:t>x1</a:t>
            </a:r>
            <a:endParaRPr lang="en-US" dirty="0"/>
          </a:p>
          <a:p>
            <a:pPr lvl="0"/>
            <a:endParaRPr lang="en-US" dirty="0"/>
          </a:p>
        </p:txBody>
      </p:sp>
      <p:sp>
        <p:nvSpPr>
          <p:cNvPr id="11" name="Picture Placeholder 4"/>
          <p:cNvSpPr>
            <a:spLocks noGrp="1" noChangeAspect="1"/>
          </p:cNvSpPr>
          <p:nvPr>
            <p:ph type="pic" sz="quarter" idx="16" hasCustomPrompt="1"/>
          </p:nvPr>
        </p:nvSpPr>
        <p:spPr>
          <a:xfrm>
            <a:off x="218127" y="0"/>
            <a:ext cx="4480560" cy="2747963"/>
          </a:xfrm>
          <a:solidFill>
            <a:schemeClr val="bg1">
              <a:lumMod val="75000"/>
            </a:schemeClr>
          </a:solidFill>
        </p:spPr>
        <p:txBody>
          <a:bodyPr tIns="1097280" anchor="t" anchorCtr="0"/>
          <a:lstStyle>
            <a:lvl1pPr marL="0" indent="0" algn="ctr">
              <a:buNone/>
              <a:defRPr baseline="0"/>
            </a:lvl1pPr>
          </a:lstStyle>
          <a:p>
            <a:r>
              <a:rPr lang="en-US" dirty="0"/>
              <a:t>Click icon to insert an image</a:t>
            </a:r>
          </a:p>
        </p:txBody>
      </p:sp>
      <p:sp>
        <p:nvSpPr>
          <p:cNvPr id="12" name="Picture Placeholder 4"/>
          <p:cNvSpPr>
            <a:spLocks noGrp="1" noChangeAspect="1"/>
          </p:cNvSpPr>
          <p:nvPr>
            <p:ph type="pic" sz="quarter" idx="17" hasCustomPrompt="1"/>
          </p:nvPr>
        </p:nvSpPr>
        <p:spPr>
          <a:xfrm>
            <a:off x="4682525" y="0"/>
            <a:ext cx="4480560" cy="2747963"/>
          </a:xfrm>
          <a:solidFill>
            <a:schemeClr val="bg1">
              <a:lumMod val="85000"/>
            </a:schemeClr>
          </a:solidFill>
        </p:spPr>
        <p:txBody>
          <a:bodyPr tIns="1097280" anchor="t" anchorCtr="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a:xfrm>
            <a:off x="469900" y="3255513"/>
            <a:ext cx="8674100" cy="590324"/>
          </a:xfrm>
        </p:spPr>
        <p:txBody>
          <a:bodyPr lIns="0"/>
          <a:lstStyle>
            <a:lvl1pPr>
              <a:defRPr sz="2800" b="1">
                <a:solidFill>
                  <a:schemeClr val="bg1"/>
                </a:solidFill>
              </a:defRPr>
            </a:lvl1pPr>
          </a:lstStyle>
          <a:p>
            <a:r>
              <a:rPr lang="en-US" dirty="0"/>
              <a:t>Science/R&amp;D hero – TWO images</a:t>
            </a:r>
            <a:br>
              <a:rPr lang="en-US" dirty="0"/>
            </a:br>
            <a:r>
              <a:rPr lang="en-US" dirty="0"/>
              <a:t>Headline is </a:t>
            </a:r>
            <a:r>
              <a:rPr lang="en-US" dirty="0" err="1"/>
              <a:t>arial</a:t>
            </a:r>
            <a:r>
              <a:rPr lang="en-US" dirty="0"/>
              <a:t> in all caps</a:t>
            </a:r>
          </a:p>
        </p:txBody>
      </p:sp>
      <p:sp>
        <p:nvSpPr>
          <p:cNvPr id="9" name="Text Placeholder 7"/>
          <p:cNvSpPr>
            <a:spLocks noGrp="1"/>
          </p:cNvSpPr>
          <p:nvPr>
            <p:ph type="body" sz="quarter" idx="14"/>
          </p:nvPr>
        </p:nvSpPr>
        <p:spPr>
          <a:xfrm>
            <a:off x="469900" y="3884114"/>
            <a:ext cx="8434552" cy="1359776"/>
          </a:xfrm>
          <a:noFill/>
        </p:spPr>
        <p:txBody>
          <a:bodyPr lIns="0" tIns="91440"/>
          <a:lstStyle>
            <a:lvl1pPr>
              <a:defRPr sz="2400">
                <a:solidFill>
                  <a:schemeClr val="bg1"/>
                </a:solidFill>
              </a:defRPr>
            </a:lvl1pPr>
            <a:lvl2pPr>
              <a:defRPr sz="24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Click to edit Master text styles</a:t>
            </a:r>
          </a:p>
          <a:p>
            <a:pPr lvl="1"/>
            <a:r>
              <a:rPr lang="en-US"/>
              <a:t>Second level</a:t>
            </a:r>
          </a:p>
        </p:txBody>
      </p:sp>
      <p:sp>
        <p:nvSpPr>
          <p:cNvPr id="3" name="Slide Number Placeholder 2"/>
          <p:cNvSpPr>
            <a:spLocks noGrp="1"/>
          </p:cNvSpPr>
          <p:nvPr>
            <p:ph type="sldNum" sz="quarter" idx="18"/>
          </p:nvPr>
        </p:nvSpPr>
        <p:spPr/>
        <p:txBody>
          <a:bodyPr/>
          <a:lstStyle>
            <a:lvl1pPr>
              <a:defRPr>
                <a:solidFill>
                  <a:schemeClr val="bg1"/>
                </a:solidFill>
              </a:defRPr>
            </a:lvl1pPr>
          </a:lstStyle>
          <a:p>
            <a:fld id="{AEFAAC5A-9C4F-4278-920D-DF2BAB595749}" type="slidenum">
              <a:rPr lang="en-US" smtClean="0"/>
              <a:pPr/>
              <a:t>‹#›</a:t>
            </a:fld>
            <a:endParaRPr lang="en-US" dirty="0"/>
          </a:p>
        </p:txBody>
      </p:sp>
      <p:sp>
        <p:nvSpPr>
          <p:cNvPr id="10" name="Text Placeholder 4"/>
          <p:cNvSpPr>
            <a:spLocks noGrp="1"/>
          </p:cNvSpPr>
          <p:nvPr>
            <p:ph type="body" sz="quarter" idx="12" hasCustomPrompt="1"/>
          </p:nvPr>
        </p:nvSpPr>
        <p:spPr>
          <a:xfrm>
            <a:off x="0" y="-2"/>
            <a:ext cx="228600" cy="5143500"/>
          </a:xfrm>
          <a:solidFill>
            <a:schemeClr val="accent2"/>
          </a:solidFill>
        </p:spPr>
        <p:txBody>
          <a:bodyPr bIns="0" anchor="b"/>
          <a:lstStyle>
            <a:lvl1pPr marL="0" indent="0">
              <a:buNone/>
              <a:defRPr sz="100"/>
            </a:lvl1pPr>
          </a:lstStyle>
          <a:p>
            <a:pPr lvl="0"/>
            <a:r>
              <a:rPr lang="en-US" dirty="0"/>
              <a:t>  </a:t>
            </a:r>
          </a:p>
        </p:txBody>
      </p:sp>
      <p:sp>
        <p:nvSpPr>
          <p:cNvPr id="14" name="TextBox 13"/>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custDataLst>
      <p:tags r:id="rId1"/>
    </p:custDataLst>
    <p:extLst>
      <p:ext uri="{BB962C8B-B14F-4D97-AF65-F5344CB8AC3E}">
        <p14:creationId xmlns:p14="http://schemas.microsoft.com/office/powerpoint/2010/main" val="2709536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Pic - THREE Images">
    <p:bg>
      <p:bgPr>
        <a:solidFill>
          <a:schemeClr val="bg1"/>
        </a:solidFill>
        <a:effectLst/>
      </p:bgPr>
    </p:bg>
    <p:spTree>
      <p:nvGrpSpPr>
        <p:cNvPr id="1" name=""/>
        <p:cNvGrpSpPr/>
        <p:nvPr/>
      </p:nvGrpSpPr>
      <p:grpSpPr>
        <a:xfrm>
          <a:off x="0" y="0"/>
          <a:ext cx="0" cy="0"/>
          <a:chOff x="0" y="0"/>
          <a:chExt cx="0" cy="0"/>
        </a:xfrm>
      </p:grpSpPr>
      <p:sp>
        <p:nvSpPr>
          <p:cNvPr id="11" name="Text Placeholder 6"/>
          <p:cNvSpPr>
            <a:spLocks noGrp="1"/>
          </p:cNvSpPr>
          <p:nvPr>
            <p:ph type="body" sz="quarter" idx="19" hasCustomPrompt="1"/>
          </p:nvPr>
        </p:nvSpPr>
        <p:spPr>
          <a:xfrm>
            <a:off x="0" y="2742091"/>
            <a:ext cx="9144000" cy="2401409"/>
          </a:xfrm>
          <a:solidFill>
            <a:schemeClr val="tx1"/>
          </a:solidFill>
        </p:spPr>
        <p:txBody>
          <a:bodyPr bIns="0" anchor="b" anchorCtr="0"/>
          <a:lstStyle>
            <a:lvl1pPr marL="0" indent="0">
              <a:buNone/>
              <a:defRPr sz="100"/>
            </a:lvl1pPr>
          </a:lstStyle>
          <a:p>
            <a:pPr lvl="0"/>
            <a:r>
              <a:rPr lang="en-US" dirty="0"/>
              <a:t> </a:t>
            </a:r>
            <a:r>
              <a:rPr lang="en-US" dirty="0" err="1"/>
              <a:t>x1</a:t>
            </a:r>
            <a:endParaRPr lang="en-US" dirty="0"/>
          </a:p>
          <a:p>
            <a:pPr lvl="0"/>
            <a:endParaRPr lang="en-US" dirty="0"/>
          </a:p>
        </p:txBody>
      </p:sp>
      <p:sp>
        <p:nvSpPr>
          <p:cNvPr id="5" name="Picture Placeholder 4"/>
          <p:cNvSpPr>
            <a:spLocks noGrp="1" noChangeAspect="1"/>
          </p:cNvSpPr>
          <p:nvPr>
            <p:ph type="pic" sz="quarter" idx="13" hasCustomPrompt="1"/>
          </p:nvPr>
        </p:nvSpPr>
        <p:spPr>
          <a:xfrm>
            <a:off x="218127" y="0"/>
            <a:ext cx="2990088" cy="2755232"/>
          </a:xfrm>
          <a:solidFill>
            <a:schemeClr val="bg1">
              <a:lumMod val="85000"/>
            </a:schemeClr>
          </a:solidFill>
        </p:spPr>
        <p:txBody>
          <a:bodyPr lIns="0" tIns="731520" anchor="t" anchorCtr="0"/>
          <a:lstStyle>
            <a:lvl1pPr marL="0" indent="0" algn="ctr">
              <a:buNone/>
              <a:defRPr baseline="0"/>
            </a:lvl1pPr>
          </a:lstStyle>
          <a:p>
            <a:r>
              <a:rPr lang="en-US" dirty="0"/>
              <a:t>Click icon to insert an image</a:t>
            </a:r>
          </a:p>
        </p:txBody>
      </p:sp>
      <p:sp>
        <p:nvSpPr>
          <p:cNvPr id="9" name="Picture Placeholder 4"/>
          <p:cNvSpPr>
            <a:spLocks noGrp="1" noChangeAspect="1"/>
          </p:cNvSpPr>
          <p:nvPr>
            <p:ph type="pic" sz="quarter" idx="15" hasCustomPrompt="1"/>
          </p:nvPr>
        </p:nvSpPr>
        <p:spPr>
          <a:xfrm>
            <a:off x="3194237" y="0"/>
            <a:ext cx="2990088" cy="2755232"/>
          </a:xfrm>
          <a:solidFill>
            <a:schemeClr val="bg1">
              <a:lumMod val="75000"/>
            </a:schemeClr>
          </a:solidFill>
        </p:spPr>
        <p:txBody>
          <a:bodyPr lIns="0" tIns="731520" anchor="t" anchorCtr="0"/>
          <a:lstStyle>
            <a:lvl1pPr marL="0" indent="0" algn="ctr">
              <a:buNone/>
              <a:defRPr baseline="0"/>
            </a:lvl1pPr>
          </a:lstStyle>
          <a:p>
            <a:r>
              <a:rPr lang="en-US" dirty="0"/>
              <a:t>Click icon to insert an image</a:t>
            </a:r>
          </a:p>
        </p:txBody>
      </p:sp>
      <p:sp>
        <p:nvSpPr>
          <p:cNvPr id="10" name="Picture Placeholder 4"/>
          <p:cNvSpPr>
            <a:spLocks noGrp="1" noChangeAspect="1"/>
          </p:cNvSpPr>
          <p:nvPr>
            <p:ph type="pic" sz="quarter" idx="16" hasCustomPrompt="1"/>
          </p:nvPr>
        </p:nvSpPr>
        <p:spPr>
          <a:xfrm>
            <a:off x="6186112" y="0"/>
            <a:ext cx="2957888" cy="2755232"/>
          </a:xfrm>
          <a:solidFill>
            <a:schemeClr val="bg1">
              <a:lumMod val="85000"/>
            </a:schemeClr>
          </a:solidFill>
        </p:spPr>
        <p:txBody>
          <a:bodyPr lIns="0" tIns="731520" anchor="t" anchorCtr="0"/>
          <a:lstStyle>
            <a:lvl1pPr marL="0" indent="0" algn="ctr">
              <a:buNone/>
              <a:defRPr baseline="0"/>
            </a:lvl1pPr>
          </a:lstStyle>
          <a:p>
            <a:r>
              <a:rPr lang="en-US" dirty="0"/>
              <a:t>Click icon to insert an image</a:t>
            </a:r>
          </a:p>
        </p:txBody>
      </p:sp>
      <p:sp>
        <p:nvSpPr>
          <p:cNvPr id="8" name="Text Placeholder 7"/>
          <p:cNvSpPr>
            <a:spLocks noGrp="1"/>
          </p:cNvSpPr>
          <p:nvPr>
            <p:ph type="body" sz="quarter" idx="14"/>
          </p:nvPr>
        </p:nvSpPr>
        <p:spPr>
          <a:xfrm>
            <a:off x="469900" y="3893639"/>
            <a:ext cx="8434552" cy="1359776"/>
          </a:xfrm>
          <a:noFill/>
        </p:spPr>
        <p:txBody>
          <a:bodyPr lIns="0" tIns="91440"/>
          <a:lstStyle>
            <a:lvl1pPr>
              <a:defRPr sz="2400">
                <a:solidFill>
                  <a:schemeClr val="bg1"/>
                </a:solidFill>
              </a:defRPr>
            </a:lvl1pPr>
            <a:lvl2pPr>
              <a:defRPr sz="24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Click to edit Master text styles</a:t>
            </a:r>
          </a:p>
          <a:p>
            <a:pPr lvl="1"/>
            <a:r>
              <a:rPr lang="en-US"/>
              <a:t>Second level</a:t>
            </a:r>
          </a:p>
        </p:txBody>
      </p:sp>
      <p:sp>
        <p:nvSpPr>
          <p:cNvPr id="2" name="Title 1"/>
          <p:cNvSpPr>
            <a:spLocks noGrp="1"/>
          </p:cNvSpPr>
          <p:nvPr>
            <p:ph type="title" hasCustomPrompt="1"/>
          </p:nvPr>
        </p:nvSpPr>
        <p:spPr>
          <a:xfrm>
            <a:off x="469900" y="3265038"/>
            <a:ext cx="8674100" cy="590324"/>
          </a:xfrm>
        </p:spPr>
        <p:txBody>
          <a:bodyPr lIns="0"/>
          <a:lstStyle>
            <a:lvl1pPr>
              <a:defRPr sz="2800" b="1">
                <a:solidFill>
                  <a:schemeClr val="bg1"/>
                </a:solidFill>
              </a:defRPr>
            </a:lvl1pPr>
          </a:lstStyle>
          <a:p>
            <a:r>
              <a:rPr lang="en-US" dirty="0"/>
              <a:t>Science/R&amp;D hero – Three images</a:t>
            </a:r>
            <a:br>
              <a:rPr lang="en-US" dirty="0"/>
            </a:br>
            <a:r>
              <a:rPr lang="en-US" dirty="0"/>
              <a:t>Headline is </a:t>
            </a:r>
            <a:r>
              <a:rPr lang="en-US" dirty="0" err="1"/>
              <a:t>arial</a:t>
            </a:r>
            <a:r>
              <a:rPr lang="en-US" dirty="0"/>
              <a:t> in all caps</a:t>
            </a:r>
          </a:p>
        </p:txBody>
      </p:sp>
      <p:sp>
        <p:nvSpPr>
          <p:cNvPr id="3" name="Slide Number Placeholder 2"/>
          <p:cNvSpPr>
            <a:spLocks noGrp="1"/>
          </p:cNvSpPr>
          <p:nvPr>
            <p:ph type="sldNum" sz="quarter" idx="17"/>
          </p:nvPr>
        </p:nvSpPr>
        <p:spPr/>
        <p:txBody>
          <a:bodyPr/>
          <a:lstStyle>
            <a:lvl1pPr>
              <a:defRPr>
                <a:solidFill>
                  <a:schemeClr val="bg1"/>
                </a:solidFill>
              </a:defRPr>
            </a:lvl1pPr>
          </a:lstStyle>
          <a:p>
            <a:fld id="{AEFAAC5A-9C4F-4278-920D-DF2BAB595749}" type="slidenum">
              <a:rPr lang="en-US" smtClean="0"/>
              <a:pPr/>
              <a:t>‹#›</a:t>
            </a:fld>
            <a:endParaRPr lang="en-US" dirty="0"/>
          </a:p>
        </p:txBody>
      </p:sp>
      <p:sp>
        <p:nvSpPr>
          <p:cNvPr id="12" name="Text Placeholder 4"/>
          <p:cNvSpPr>
            <a:spLocks noGrp="1"/>
          </p:cNvSpPr>
          <p:nvPr>
            <p:ph type="body" sz="quarter" idx="12" hasCustomPrompt="1"/>
          </p:nvPr>
        </p:nvSpPr>
        <p:spPr>
          <a:xfrm>
            <a:off x="0" y="-2"/>
            <a:ext cx="228600" cy="5143500"/>
          </a:xfrm>
          <a:solidFill>
            <a:schemeClr val="accent2"/>
          </a:solidFill>
        </p:spPr>
        <p:txBody>
          <a:bodyPr bIns="0" anchor="b"/>
          <a:lstStyle>
            <a:lvl1pPr marL="0" indent="0">
              <a:buNone/>
              <a:defRPr sz="100"/>
            </a:lvl1pPr>
          </a:lstStyle>
          <a:p>
            <a:pPr lvl="0"/>
            <a:r>
              <a:rPr lang="en-US" dirty="0"/>
              <a:t>  </a:t>
            </a:r>
          </a:p>
        </p:txBody>
      </p:sp>
      <p:sp>
        <p:nvSpPr>
          <p:cNvPr id="13" name="TextBox 12"/>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custDataLst>
      <p:tags r:id="rId1"/>
    </p:custDataLst>
    <p:extLst>
      <p:ext uri="{BB962C8B-B14F-4D97-AF65-F5344CB8AC3E}">
        <p14:creationId xmlns:p14="http://schemas.microsoft.com/office/powerpoint/2010/main" val="30129783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Pic - FOUR Images">
    <p:bg>
      <p:bgPr>
        <a:solidFill>
          <a:schemeClr val="bg1"/>
        </a:solidFill>
        <a:effectLst/>
      </p:bgPr>
    </p:bg>
    <p:spTree>
      <p:nvGrpSpPr>
        <p:cNvPr id="1" name=""/>
        <p:cNvGrpSpPr/>
        <p:nvPr/>
      </p:nvGrpSpPr>
      <p:grpSpPr>
        <a:xfrm>
          <a:off x="0" y="0"/>
          <a:ext cx="0" cy="0"/>
          <a:chOff x="0" y="0"/>
          <a:chExt cx="0" cy="0"/>
        </a:xfrm>
      </p:grpSpPr>
      <p:sp>
        <p:nvSpPr>
          <p:cNvPr id="19" name="Text Placeholder 6"/>
          <p:cNvSpPr>
            <a:spLocks noGrp="1"/>
          </p:cNvSpPr>
          <p:nvPr>
            <p:ph type="body" sz="quarter" idx="24" hasCustomPrompt="1"/>
          </p:nvPr>
        </p:nvSpPr>
        <p:spPr>
          <a:xfrm>
            <a:off x="0" y="0"/>
            <a:ext cx="9144000" cy="5143500"/>
          </a:xfrm>
          <a:solidFill>
            <a:schemeClr val="tx1"/>
          </a:solidFill>
        </p:spPr>
        <p:txBody>
          <a:bodyPr bIns="0" anchor="b" anchorCtr="0"/>
          <a:lstStyle>
            <a:lvl1pPr marL="0" indent="0">
              <a:buNone/>
              <a:defRPr sz="100"/>
            </a:lvl1pPr>
          </a:lstStyle>
          <a:p>
            <a:pPr lvl="0"/>
            <a:r>
              <a:rPr lang="en-US" dirty="0"/>
              <a:t> </a:t>
            </a:r>
            <a:r>
              <a:rPr lang="en-US" dirty="0" err="1"/>
              <a:t>x1</a:t>
            </a:r>
            <a:endParaRPr lang="en-US" dirty="0"/>
          </a:p>
          <a:p>
            <a:pPr lvl="0"/>
            <a:endParaRPr lang="en-US" dirty="0"/>
          </a:p>
        </p:txBody>
      </p:sp>
      <p:sp>
        <p:nvSpPr>
          <p:cNvPr id="5" name="Picture Placeholder 4"/>
          <p:cNvSpPr>
            <a:spLocks noGrp="1" noChangeAspect="1"/>
          </p:cNvSpPr>
          <p:nvPr>
            <p:ph type="pic" sz="quarter" idx="13" hasCustomPrompt="1"/>
          </p:nvPr>
        </p:nvSpPr>
        <p:spPr>
          <a:xfrm>
            <a:off x="218127" y="1240631"/>
            <a:ext cx="2240280" cy="1678712"/>
          </a:xfrm>
          <a:solidFill>
            <a:schemeClr val="bg1">
              <a:lumMod val="85000"/>
            </a:schemeClr>
          </a:solidFill>
        </p:spPr>
        <p:txBody>
          <a:bodyPr lIns="0" tIns="731520" anchor="t" anchorCtr="0"/>
          <a:lstStyle>
            <a:lvl1pPr marL="0" indent="0" algn="ctr">
              <a:buNone/>
              <a:defRPr baseline="0"/>
            </a:lvl1pPr>
          </a:lstStyle>
          <a:p>
            <a:r>
              <a:rPr lang="en-US" dirty="0"/>
              <a:t>Click icon to insert an image</a:t>
            </a:r>
          </a:p>
        </p:txBody>
      </p:sp>
      <p:sp>
        <p:nvSpPr>
          <p:cNvPr id="9" name="Picture Placeholder 4"/>
          <p:cNvSpPr>
            <a:spLocks noGrp="1" noChangeAspect="1"/>
          </p:cNvSpPr>
          <p:nvPr>
            <p:ph type="pic" sz="quarter" idx="15" hasCustomPrompt="1"/>
          </p:nvPr>
        </p:nvSpPr>
        <p:spPr>
          <a:xfrm>
            <a:off x="2453235" y="1240631"/>
            <a:ext cx="2240280" cy="1678712"/>
          </a:xfrm>
          <a:solidFill>
            <a:schemeClr val="bg1">
              <a:lumMod val="75000"/>
            </a:schemeClr>
          </a:solidFill>
        </p:spPr>
        <p:txBody>
          <a:bodyPr lIns="0" tIns="731520" anchor="t" anchorCtr="0"/>
          <a:lstStyle>
            <a:lvl1pPr marL="0" indent="0" algn="ctr">
              <a:buNone/>
              <a:defRPr baseline="0"/>
            </a:lvl1pPr>
          </a:lstStyle>
          <a:p>
            <a:r>
              <a:rPr lang="en-US" dirty="0"/>
              <a:t>Click icon to insert an image</a:t>
            </a:r>
          </a:p>
        </p:txBody>
      </p:sp>
      <p:sp>
        <p:nvSpPr>
          <p:cNvPr id="10" name="Picture Placeholder 4"/>
          <p:cNvSpPr>
            <a:spLocks noGrp="1" noChangeAspect="1"/>
          </p:cNvSpPr>
          <p:nvPr>
            <p:ph type="pic" sz="quarter" idx="16" hasCustomPrompt="1"/>
          </p:nvPr>
        </p:nvSpPr>
        <p:spPr>
          <a:xfrm>
            <a:off x="4688341" y="1240631"/>
            <a:ext cx="2240280" cy="1678712"/>
          </a:xfrm>
          <a:solidFill>
            <a:schemeClr val="bg1">
              <a:lumMod val="85000"/>
            </a:schemeClr>
          </a:solidFill>
        </p:spPr>
        <p:txBody>
          <a:bodyPr lIns="0" tIns="731520" anchor="t" anchorCtr="0"/>
          <a:lstStyle>
            <a:lvl1pPr marL="0" indent="0" algn="ctr">
              <a:buNone/>
              <a:defRPr baseline="0"/>
            </a:lvl1pPr>
          </a:lstStyle>
          <a:p>
            <a:r>
              <a:rPr lang="en-US" dirty="0"/>
              <a:t>Click icon to insert an image</a:t>
            </a:r>
          </a:p>
        </p:txBody>
      </p:sp>
      <p:sp>
        <p:nvSpPr>
          <p:cNvPr id="11" name="Picture Placeholder 4"/>
          <p:cNvSpPr>
            <a:spLocks noGrp="1" noChangeAspect="1"/>
          </p:cNvSpPr>
          <p:nvPr>
            <p:ph type="pic" sz="quarter" idx="17" hasCustomPrompt="1"/>
          </p:nvPr>
        </p:nvSpPr>
        <p:spPr>
          <a:xfrm>
            <a:off x="6906022" y="1240631"/>
            <a:ext cx="2240280" cy="1678712"/>
          </a:xfrm>
          <a:solidFill>
            <a:schemeClr val="bg1">
              <a:lumMod val="75000"/>
            </a:schemeClr>
          </a:solidFill>
        </p:spPr>
        <p:txBody>
          <a:bodyPr lIns="0" tIns="731520" anchor="t" anchorCtr="0"/>
          <a:lstStyle>
            <a:lvl1pPr marL="0" indent="0" algn="ctr">
              <a:buNone/>
              <a:defRPr baseline="0"/>
            </a:lvl1pPr>
          </a:lstStyle>
          <a:p>
            <a:r>
              <a:rPr lang="en-US" dirty="0"/>
              <a:t>Click icon to insert an image</a:t>
            </a:r>
          </a:p>
        </p:txBody>
      </p:sp>
      <p:sp>
        <p:nvSpPr>
          <p:cNvPr id="8" name="Text Placeholder 7"/>
          <p:cNvSpPr>
            <a:spLocks noGrp="1"/>
          </p:cNvSpPr>
          <p:nvPr>
            <p:ph type="body" sz="quarter" idx="14"/>
          </p:nvPr>
        </p:nvSpPr>
        <p:spPr>
          <a:xfrm>
            <a:off x="469900" y="3484064"/>
            <a:ext cx="8434552" cy="1359776"/>
          </a:xfrm>
          <a:noFill/>
        </p:spPr>
        <p:txBody>
          <a:bodyPr lIns="0" tIns="91440"/>
          <a:lstStyle>
            <a:lvl1pPr>
              <a:defRPr sz="2400">
                <a:solidFill>
                  <a:schemeClr val="bg1"/>
                </a:solidFill>
              </a:defRPr>
            </a:lvl1pPr>
            <a:lvl2pPr>
              <a:defRPr sz="24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Click to edit Master text styles</a:t>
            </a:r>
          </a:p>
          <a:p>
            <a:pPr lvl="1"/>
            <a:r>
              <a:rPr lang="en-US"/>
              <a:t>Second level</a:t>
            </a:r>
          </a:p>
        </p:txBody>
      </p:sp>
      <p:sp>
        <p:nvSpPr>
          <p:cNvPr id="3" name="Title 2"/>
          <p:cNvSpPr>
            <a:spLocks noGrp="1"/>
          </p:cNvSpPr>
          <p:nvPr>
            <p:ph type="title" hasCustomPrompt="1"/>
          </p:nvPr>
        </p:nvSpPr>
        <p:spPr/>
        <p:txBody>
          <a:bodyPr/>
          <a:lstStyle>
            <a:lvl1pPr>
              <a:defRPr>
                <a:solidFill>
                  <a:schemeClr val="bg1"/>
                </a:solidFill>
              </a:defRPr>
            </a:lvl1pPr>
          </a:lstStyle>
          <a:p>
            <a:r>
              <a:rPr lang="en-US" dirty="0"/>
              <a:t>Science/R&amp;D hero – four images</a:t>
            </a:r>
            <a:br>
              <a:rPr lang="en-US" dirty="0"/>
            </a:br>
            <a:r>
              <a:rPr lang="en-US" dirty="0"/>
              <a:t>Headline is </a:t>
            </a:r>
            <a:r>
              <a:rPr lang="en-US" dirty="0" err="1"/>
              <a:t>arial</a:t>
            </a:r>
            <a:r>
              <a:rPr lang="en-US" dirty="0"/>
              <a:t> in all caps</a:t>
            </a:r>
          </a:p>
        </p:txBody>
      </p:sp>
      <p:sp>
        <p:nvSpPr>
          <p:cNvPr id="4" name="Text Placeholder 3"/>
          <p:cNvSpPr>
            <a:spLocks noGrp="1"/>
          </p:cNvSpPr>
          <p:nvPr>
            <p:ph type="body" sz="quarter" idx="18" hasCustomPrompt="1"/>
          </p:nvPr>
        </p:nvSpPr>
        <p:spPr>
          <a:xfrm>
            <a:off x="218128" y="2948823"/>
            <a:ext cx="2238469" cy="358378"/>
          </a:xfrm>
        </p:spPr>
        <p:txBody>
          <a:bodyPr lIns="91440" rIns="91440"/>
          <a:lstStyle>
            <a:lvl1pPr marL="0" indent="0">
              <a:lnSpc>
                <a:spcPct val="95000"/>
              </a:lnSpc>
              <a:buNone/>
              <a:defRPr sz="1200" b="0" baseline="0">
                <a:solidFill>
                  <a:schemeClr val="bg1"/>
                </a:solidFill>
              </a:defRPr>
            </a:lvl1pPr>
          </a:lstStyle>
          <a:p>
            <a:pPr lvl="0"/>
            <a:r>
              <a:rPr lang="en-US" dirty="0"/>
              <a:t>Image caption Image caption Image caption Image caption Image</a:t>
            </a:r>
          </a:p>
        </p:txBody>
      </p:sp>
      <p:sp>
        <p:nvSpPr>
          <p:cNvPr id="16" name="Text Placeholder 3"/>
          <p:cNvSpPr>
            <a:spLocks noGrp="1"/>
          </p:cNvSpPr>
          <p:nvPr>
            <p:ph type="body" sz="quarter" idx="19" hasCustomPrompt="1"/>
          </p:nvPr>
        </p:nvSpPr>
        <p:spPr>
          <a:xfrm>
            <a:off x="2442595" y="2948823"/>
            <a:ext cx="2238469" cy="358378"/>
          </a:xfrm>
        </p:spPr>
        <p:txBody>
          <a:bodyPr lIns="91440" rIns="91440"/>
          <a:lstStyle>
            <a:lvl1pPr marL="0" indent="0">
              <a:lnSpc>
                <a:spcPct val="95000"/>
              </a:lnSpc>
              <a:buNone/>
              <a:defRPr sz="1200" b="0">
                <a:solidFill>
                  <a:schemeClr val="bg1"/>
                </a:solidFill>
              </a:defRPr>
            </a:lvl1pPr>
          </a:lstStyle>
          <a:p>
            <a:pPr lvl="0"/>
            <a:r>
              <a:rPr lang="en-US" dirty="0"/>
              <a:t>Image caption Image caption Image caption Image caption Image</a:t>
            </a:r>
          </a:p>
        </p:txBody>
      </p:sp>
      <p:sp>
        <p:nvSpPr>
          <p:cNvPr id="17" name="Text Placeholder 3"/>
          <p:cNvSpPr>
            <a:spLocks noGrp="1"/>
          </p:cNvSpPr>
          <p:nvPr>
            <p:ph type="body" sz="quarter" idx="20" hasCustomPrompt="1"/>
          </p:nvPr>
        </p:nvSpPr>
        <p:spPr>
          <a:xfrm>
            <a:off x="4681064" y="2948823"/>
            <a:ext cx="2238469" cy="358378"/>
          </a:xfrm>
        </p:spPr>
        <p:txBody>
          <a:bodyPr lIns="91440" rIns="91440"/>
          <a:lstStyle>
            <a:lvl1pPr marL="0" indent="0">
              <a:lnSpc>
                <a:spcPct val="95000"/>
              </a:lnSpc>
              <a:buNone/>
              <a:defRPr sz="1200" b="0">
                <a:solidFill>
                  <a:schemeClr val="bg1"/>
                </a:solidFill>
              </a:defRPr>
            </a:lvl1pPr>
          </a:lstStyle>
          <a:p>
            <a:pPr lvl="0"/>
            <a:r>
              <a:rPr lang="en-US" dirty="0"/>
              <a:t>Image caption Image caption Image caption Image caption Image</a:t>
            </a:r>
          </a:p>
        </p:txBody>
      </p:sp>
      <p:sp>
        <p:nvSpPr>
          <p:cNvPr id="18" name="Text Placeholder 3"/>
          <p:cNvSpPr>
            <a:spLocks noGrp="1"/>
          </p:cNvSpPr>
          <p:nvPr>
            <p:ph type="body" sz="quarter" idx="21" hasCustomPrompt="1"/>
          </p:nvPr>
        </p:nvSpPr>
        <p:spPr>
          <a:xfrm>
            <a:off x="6905532" y="2948823"/>
            <a:ext cx="2238469" cy="358378"/>
          </a:xfrm>
        </p:spPr>
        <p:txBody>
          <a:bodyPr lIns="91440" rIns="91440"/>
          <a:lstStyle>
            <a:lvl1pPr marL="0" indent="0">
              <a:lnSpc>
                <a:spcPct val="95000"/>
              </a:lnSpc>
              <a:buNone/>
              <a:defRPr sz="1200" b="0">
                <a:solidFill>
                  <a:schemeClr val="bg1"/>
                </a:solidFill>
              </a:defRPr>
            </a:lvl1pPr>
          </a:lstStyle>
          <a:p>
            <a:pPr lvl="0"/>
            <a:r>
              <a:rPr lang="en-US" dirty="0"/>
              <a:t>Image caption Image caption Image caption Image caption Image</a:t>
            </a:r>
          </a:p>
        </p:txBody>
      </p:sp>
      <p:sp>
        <p:nvSpPr>
          <p:cNvPr id="2" name="Slide Number Placeholder 1"/>
          <p:cNvSpPr>
            <a:spLocks noGrp="1"/>
          </p:cNvSpPr>
          <p:nvPr>
            <p:ph type="sldNum" sz="quarter" idx="22"/>
          </p:nvPr>
        </p:nvSpPr>
        <p:spPr/>
        <p:txBody>
          <a:bodyPr/>
          <a:lstStyle>
            <a:lvl1pPr>
              <a:defRPr>
                <a:solidFill>
                  <a:schemeClr val="bg1"/>
                </a:solidFill>
              </a:defRPr>
            </a:lvl1pPr>
          </a:lstStyle>
          <a:p>
            <a:fld id="{AEFAAC5A-9C4F-4278-920D-DF2BAB595749}" type="slidenum">
              <a:rPr lang="en-US" smtClean="0"/>
              <a:pPr/>
              <a:t>‹#›</a:t>
            </a:fld>
            <a:endParaRPr lang="en-US" dirty="0"/>
          </a:p>
        </p:txBody>
      </p:sp>
      <p:sp>
        <p:nvSpPr>
          <p:cNvPr id="6" name="Footer Placeholder 5"/>
          <p:cNvSpPr>
            <a:spLocks noGrp="1"/>
          </p:cNvSpPr>
          <p:nvPr>
            <p:ph type="ftr" sz="quarter" idx="23"/>
          </p:nvPr>
        </p:nvSpPr>
        <p:spPr>
          <a:xfrm>
            <a:off x="0" y="-1"/>
            <a:ext cx="228600" cy="5143500"/>
          </a:xfrm>
          <a:prstGeom prst="rect">
            <a:avLst/>
          </a:prstGeom>
        </p:spPr>
        <p:txBody>
          <a:bodyPr/>
          <a:lstStyle/>
          <a:p>
            <a:endParaRPr lang="en-US" dirty="0"/>
          </a:p>
        </p:txBody>
      </p:sp>
      <p:sp>
        <p:nvSpPr>
          <p:cNvPr id="20" name="Text Placeholder 4"/>
          <p:cNvSpPr>
            <a:spLocks noGrp="1"/>
          </p:cNvSpPr>
          <p:nvPr>
            <p:ph type="body" sz="quarter" idx="12" hasCustomPrompt="1"/>
          </p:nvPr>
        </p:nvSpPr>
        <p:spPr>
          <a:xfrm>
            <a:off x="0" y="-2"/>
            <a:ext cx="228600" cy="5143500"/>
          </a:xfrm>
          <a:solidFill>
            <a:schemeClr val="accent2"/>
          </a:solidFill>
        </p:spPr>
        <p:txBody>
          <a:bodyPr bIns="0" anchor="b"/>
          <a:lstStyle>
            <a:lvl1pPr marL="0" indent="0">
              <a:buNone/>
              <a:defRPr sz="100"/>
            </a:lvl1pPr>
          </a:lstStyle>
          <a:p>
            <a:pPr lvl="0"/>
            <a:r>
              <a:rPr lang="en-US" dirty="0"/>
              <a:t>  </a:t>
            </a:r>
          </a:p>
        </p:txBody>
      </p:sp>
      <p:sp>
        <p:nvSpPr>
          <p:cNvPr id="21" name="TextBox 20"/>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custDataLst>
      <p:tags r:id="rId1"/>
    </p:custDataLst>
    <p:extLst>
      <p:ext uri="{BB962C8B-B14F-4D97-AF65-F5344CB8AC3E}">
        <p14:creationId xmlns:p14="http://schemas.microsoft.com/office/powerpoint/2010/main" val="13956527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BASIC CONTENT SLIDE</a:t>
            </a:r>
            <a:br>
              <a:rPr lang="en-US" dirty="0"/>
            </a:br>
            <a:r>
              <a:rPr lang="en-US" dirty="0"/>
              <a:t>one or two lines for headline</a:t>
            </a:r>
          </a:p>
        </p:txBody>
      </p:sp>
      <p:sp>
        <p:nvSpPr>
          <p:cNvPr id="3" name="Content Placeholder 2"/>
          <p:cNvSpPr>
            <a:spLocks noGrp="1"/>
          </p:cNvSpPr>
          <p:nvPr>
            <p:ph idx="1" hasCustomPrompt="1"/>
          </p:nvPr>
        </p:nvSpPr>
        <p:spPr>
          <a:xfrm>
            <a:off x="457201" y="1408346"/>
            <a:ext cx="8372901" cy="3317082"/>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457201" y="1009912"/>
            <a:ext cx="8372901" cy="374786"/>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8" name="Slide Number Placeholder 7"/>
          <p:cNvSpPr>
            <a:spLocks noGrp="1"/>
          </p:cNvSpPr>
          <p:nvPr>
            <p:ph type="sldNum" sz="quarter" idx="13"/>
          </p:nvPr>
        </p:nvSpPr>
        <p:spPr/>
        <p:txBody>
          <a:bodyPr/>
          <a:lstStyle/>
          <a:p>
            <a:fld id="{AEFAAC5A-9C4F-4278-920D-DF2BAB595749}" type="slidenum">
              <a:rPr lang="en-US" smtClean="0"/>
              <a:pPr/>
              <a:t>‹#›</a:t>
            </a:fld>
            <a:endParaRPr lang="en-US" dirty="0"/>
          </a:p>
        </p:txBody>
      </p:sp>
    </p:spTree>
    <p:custDataLst>
      <p:tags r:id="rId1"/>
    </p:custDataLst>
    <p:extLst>
      <p:ext uri="{BB962C8B-B14F-4D97-AF65-F5344CB8AC3E}">
        <p14:creationId xmlns:p14="http://schemas.microsoft.com/office/powerpoint/2010/main" val="21205450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1" y="367903"/>
            <a:ext cx="8372901" cy="621711"/>
          </a:xfrm>
        </p:spPr>
        <p:txBody>
          <a:bodyPr/>
          <a:lstStyle>
            <a:lvl1pPr>
              <a:defRPr b="1"/>
            </a:lvl1pPr>
          </a:lstStyle>
          <a:p>
            <a:r>
              <a:rPr lang="en-US" dirty="0"/>
              <a:t>TITLE AND CONTENT </a:t>
            </a:r>
            <a:br>
              <a:rPr lang="en-US" dirty="0"/>
            </a:br>
            <a:r>
              <a:rPr lang="en-US" dirty="0"/>
              <a:t>Headline in </a:t>
            </a:r>
            <a:r>
              <a:rPr lang="en-US" dirty="0" err="1"/>
              <a:t>arial</a:t>
            </a:r>
            <a:r>
              <a:rPr lang="en-US" dirty="0"/>
              <a:t> and all caps</a:t>
            </a:r>
          </a:p>
        </p:txBody>
      </p:sp>
      <p:sp>
        <p:nvSpPr>
          <p:cNvPr id="6" name="Text Placeholder 5"/>
          <p:cNvSpPr>
            <a:spLocks noGrp="1"/>
          </p:cNvSpPr>
          <p:nvPr>
            <p:ph type="body" sz="quarter" idx="12" hasCustomPrompt="1"/>
          </p:nvPr>
        </p:nvSpPr>
        <p:spPr>
          <a:xfrm>
            <a:off x="457201" y="1019437"/>
            <a:ext cx="8372901" cy="374786"/>
          </a:xfrm>
        </p:spPr>
        <p:txBody>
          <a:bodyPr bIns="0">
            <a:noAutofit/>
          </a:bodyPr>
          <a:lstStyle>
            <a:lvl1pPr marL="0" indent="0">
              <a:lnSpc>
                <a:spcPct val="90000"/>
              </a:lnSpc>
              <a:spcBef>
                <a:spcPts val="0"/>
              </a:spcBef>
              <a:buNone/>
              <a:defRPr sz="2000" b="1">
                <a:solidFill>
                  <a:schemeClr val="accent2"/>
                </a:solidFill>
              </a:defRPr>
            </a:lvl1pPr>
          </a:lstStyle>
          <a:p>
            <a:r>
              <a:rPr lang="en-US" dirty="0"/>
              <a:t>Slide subtitle optional - delete as needed</a:t>
            </a:r>
          </a:p>
        </p:txBody>
      </p:sp>
      <p:sp>
        <p:nvSpPr>
          <p:cNvPr id="4" name="TextBox 3"/>
          <p:cNvSpPr txBox="1"/>
          <p:nvPr userDrawn="1"/>
        </p:nvSpPr>
        <p:spPr>
          <a:xfrm>
            <a:off x="2148350" y="1084175"/>
            <a:ext cx="184731" cy="369332"/>
          </a:xfrm>
          <a:prstGeom prst="rect">
            <a:avLst/>
          </a:prstGeom>
          <a:noFill/>
        </p:spPr>
        <p:txBody>
          <a:bodyPr wrap="none" rtlCol="0">
            <a:spAutoFit/>
          </a:bodyPr>
          <a:lstStyle/>
          <a:p>
            <a:endParaRPr lang="en-US" dirty="0"/>
          </a:p>
        </p:txBody>
      </p:sp>
      <p:sp>
        <p:nvSpPr>
          <p:cNvPr id="7" name="Slide Number Placeholder 6"/>
          <p:cNvSpPr>
            <a:spLocks noGrp="1"/>
          </p:cNvSpPr>
          <p:nvPr>
            <p:ph type="sldNum" sz="quarter" idx="13"/>
          </p:nvPr>
        </p:nvSpPr>
        <p:spPr/>
        <p:txBody>
          <a:bodyPr/>
          <a:lstStyle/>
          <a:p>
            <a:fld id="{AEFAAC5A-9C4F-4278-920D-DF2BAB595749}" type="slidenum">
              <a:rPr lang="en-US" smtClean="0"/>
              <a:pPr/>
              <a:t>‹#›</a:t>
            </a:fld>
            <a:endParaRPr lang="en-US" dirty="0"/>
          </a:p>
        </p:txBody>
      </p:sp>
    </p:spTree>
    <p:custDataLst>
      <p:tags r:id="rId1"/>
    </p:custDataLst>
    <p:extLst>
      <p:ext uri="{BB962C8B-B14F-4D97-AF65-F5344CB8AC3E}">
        <p14:creationId xmlns:p14="http://schemas.microsoft.com/office/powerpoint/2010/main" val="3981467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lumns-TWO">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dirty="0"/>
          </a:p>
        </p:txBody>
      </p:sp>
      <p:sp>
        <p:nvSpPr>
          <p:cNvPr id="7" name="Text Placeholder 5"/>
          <p:cNvSpPr>
            <a:spLocks noGrp="1"/>
          </p:cNvSpPr>
          <p:nvPr>
            <p:ph type="body" sz="quarter" idx="12" hasCustomPrompt="1"/>
          </p:nvPr>
        </p:nvSpPr>
        <p:spPr>
          <a:xfrm>
            <a:off x="457201" y="1030288"/>
            <a:ext cx="8372901" cy="374786"/>
          </a:xfrm>
        </p:spPr>
        <p:txBody>
          <a:bodyPr bIns="0">
            <a:noAutofit/>
          </a:bodyPr>
          <a:lstStyle>
            <a:lvl1pPr marL="0" indent="0">
              <a:lnSpc>
                <a:spcPct val="90000"/>
              </a:lnSpc>
              <a:spcBef>
                <a:spcPts val="0"/>
              </a:spcBef>
              <a:buNone/>
              <a:defRPr sz="2000" b="1">
                <a:solidFill>
                  <a:schemeClr val="accent2"/>
                </a:solidFill>
              </a:defRPr>
            </a:lvl1pPr>
          </a:lstStyle>
          <a:p>
            <a:r>
              <a:rPr lang="en-US" dirty="0"/>
              <a:t>Slide subtitle optional - delete as needed</a:t>
            </a:r>
          </a:p>
        </p:txBody>
      </p:sp>
      <p:sp>
        <p:nvSpPr>
          <p:cNvPr id="4" name="Text Placeholder 3"/>
          <p:cNvSpPr>
            <a:spLocks noGrp="1"/>
          </p:cNvSpPr>
          <p:nvPr>
            <p:ph type="body" sz="quarter" idx="13"/>
          </p:nvPr>
        </p:nvSpPr>
        <p:spPr>
          <a:xfrm>
            <a:off x="457200" y="1428723"/>
            <a:ext cx="4023360" cy="3317081"/>
          </a:xfrm>
        </p:spPr>
        <p:txBody>
          <a:bodyPr/>
          <a:lstStyle>
            <a:lvl1pPr>
              <a:defRPr sz="1800"/>
            </a:lvl1pPr>
            <a:lvl2pPr marL="457200" indent="-173038">
              <a:spcBef>
                <a:spcPts val="0"/>
              </a:spcBef>
              <a:defRPr sz="1800"/>
            </a:lvl2pPr>
            <a:lvl3pPr marL="627063" indent="-128588">
              <a:defRPr sz="1800"/>
            </a:lvl3pPr>
            <a:lvl4pPr marL="865188" indent="-171450">
              <a:defRPr sz="1800"/>
            </a:lvl4pPr>
            <a:lvl5pPr marL="1084263" indent="-17145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
          <p:cNvSpPr>
            <a:spLocks noGrp="1"/>
          </p:cNvSpPr>
          <p:nvPr>
            <p:ph type="body" sz="quarter" idx="14"/>
          </p:nvPr>
        </p:nvSpPr>
        <p:spPr>
          <a:xfrm>
            <a:off x="4700588" y="1418007"/>
            <a:ext cx="4023360" cy="3317081"/>
          </a:xfrm>
        </p:spPr>
        <p:txBody>
          <a:bodyPr/>
          <a:lstStyle>
            <a:lvl1pPr>
              <a:defRPr sz="1800"/>
            </a:lvl1pPr>
            <a:lvl2pPr marL="457200" indent="-173038">
              <a:spcBef>
                <a:spcPts val="0"/>
              </a:spcBef>
              <a:defRPr sz="1800"/>
            </a:lvl2pPr>
            <a:lvl3pPr marL="627063" indent="-128588">
              <a:defRPr sz="1800"/>
            </a:lvl3pPr>
            <a:lvl4pPr marL="865188" indent="-171450">
              <a:defRPr sz="1800"/>
            </a:lvl4pPr>
            <a:lvl5pPr marL="1084263" indent="-17145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p:txBody>
          <a:bodyPr/>
          <a:lstStyle>
            <a:lvl1pPr>
              <a:defRPr/>
            </a:lvl1pPr>
          </a:lstStyle>
          <a:p>
            <a:r>
              <a:rPr lang="en-US" dirty="0"/>
              <a:t>Two-column CONTENT slide</a:t>
            </a:r>
            <a:br>
              <a:rPr lang="en-US" dirty="0"/>
            </a:br>
            <a:r>
              <a:rPr lang="en-US" dirty="0"/>
              <a:t>one or two lines for headline</a:t>
            </a:r>
          </a:p>
        </p:txBody>
      </p:sp>
    </p:spTree>
    <p:custDataLst>
      <p:tags r:id="rId1"/>
    </p:custDataLst>
    <p:extLst>
      <p:ext uri="{BB962C8B-B14F-4D97-AF65-F5344CB8AC3E}">
        <p14:creationId xmlns:p14="http://schemas.microsoft.com/office/powerpoint/2010/main" val="34075724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lumns-TWO w/boxed heads">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460895" y="1840702"/>
            <a:ext cx="4114800" cy="2876912"/>
          </a:xfrm>
          <a:ln>
            <a:noFill/>
          </a:ln>
        </p:spPr>
        <p:txBody>
          <a:bodyPr lIns="182880" tIns="91440" rIns="91440"/>
          <a:lstStyle>
            <a:lvl1pPr>
              <a:defRPr sz="1800"/>
            </a:lvl1pPr>
            <a:lvl2pPr marL="457200" indent="-173038">
              <a:defRPr sz="1800"/>
            </a:lvl2pPr>
            <a:lvl3pPr marL="627063" indent="-128588">
              <a:defRPr sz="1800"/>
            </a:lvl3pPr>
            <a:lvl4pPr marL="865188" indent="-171450">
              <a:defRPr sz="1800"/>
            </a:lvl4pPr>
            <a:lvl5pPr marL="1084263" indent="-17145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
          <p:cNvSpPr>
            <a:spLocks noGrp="1"/>
          </p:cNvSpPr>
          <p:nvPr>
            <p:ph type="body" sz="quarter" idx="14"/>
          </p:nvPr>
        </p:nvSpPr>
        <p:spPr>
          <a:xfrm>
            <a:off x="4714875" y="1840702"/>
            <a:ext cx="4114800" cy="2876912"/>
          </a:xfrm>
          <a:ln>
            <a:noFill/>
          </a:ln>
        </p:spPr>
        <p:txBody>
          <a:bodyPr lIns="182880" tIns="91440" rIns="91440"/>
          <a:lstStyle>
            <a:lvl1pPr>
              <a:defRPr sz="1800"/>
            </a:lvl1pPr>
            <a:lvl2pPr marL="457200" indent="-173038">
              <a:defRPr sz="1800"/>
            </a:lvl2pPr>
            <a:lvl3pPr marL="627063" indent="-128588">
              <a:defRPr sz="1800"/>
            </a:lvl3pPr>
            <a:lvl4pPr marL="865188" indent="-171450">
              <a:defRPr sz="1800"/>
            </a:lvl4pPr>
            <a:lvl5pPr marL="1084263" indent="-17145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
          <p:cNvSpPr>
            <a:spLocks noGrp="1"/>
          </p:cNvSpPr>
          <p:nvPr>
            <p:ph type="body" sz="quarter" idx="16" hasCustomPrompt="1"/>
          </p:nvPr>
        </p:nvSpPr>
        <p:spPr>
          <a:xfrm>
            <a:off x="4714875" y="1406047"/>
            <a:ext cx="4114800" cy="465749"/>
          </a:xfrm>
          <a:prstGeom prst="rect">
            <a:avLst/>
          </a:prstGeom>
          <a:solidFill>
            <a:schemeClr val="tx1">
              <a:lumMod val="40000"/>
              <a:lumOff val="60000"/>
            </a:schemeClr>
          </a:solidFill>
          <a:ln w="9525">
            <a:noFill/>
            <a:miter lim="800000"/>
          </a:ln>
        </p:spPr>
        <p:txBody>
          <a:bodyPr lIns="182880" bIns="0" anchor="ctr"/>
          <a:lstStyle>
            <a:lvl1pPr marL="0" indent="0" algn="l">
              <a:lnSpc>
                <a:spcPct val="100000"/>
              </a:lnSpc>
              <a:buNone/>
              <a:defRPr sz="1800" b="1" cap="all" baseline="0">
                <a:solidFill>
                  <a:schemeClr val="bg1"/>
                </a:solidFill>
              </a:defRPr>
            </a:lvl1pPr>
            <a:lvl2pPr marL="457200" indent="-173038">
              <a:defRPr sz="1600"/>
            </a:lvl2pPr>
            <a:lvl3pPr marL="627063" indent="-128588">
              <a:defRPr sz="1400"/>
            </a:lvl3pPr>
            <a:lvl4pPr marL="865188" indent="-171450">
              <a:defRPr sz="1200"/>
            </a:lvl4pPr>
            <a:lvl5pPr marL="1084263" indent="-171450">
              <a:defRPr sz="1200"/>
            </a:lvl5pPr>
          </a:lstStyle>
          <a:p>
            <a:pPr lvl="0"/>
            <a:r>
              <a:rPr lang="en-US" dirty="0"/>
              <a:t>Click to Add Headline</a:t>
            </a:r>
          </a:p>
        </p:txBody>
      </p:sp>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dirty="0"/>
          </a:p>
        </p:txBody>
      </p:sp>
      <p:sp>
        <p:nvSpPr>
          <p:cNvPr id="7" name="Text Placeholder 5"/>
          <p:cNvSpPr>
            <a:spLocks noGrp="1"/>
          </p:cNvSpPr>
          <p:nvPr>
            <p:ph type="body" sz="quarter" idx="12" hasCustomPrompt="1"/>
          </p:nvPr>
        </p:nvSpPr>
        <p:spPr>
          <a:xfrm>
            <a:off x="457201" y="1019437"/>
            <a:ext cx="8372901" cy="374786"/>
          </a:xfrm>
          <a:noFill/>
        </p:spPr>
        <p:txBody>
          <a:bodyPr bIns="0">
            <a:noAutofit/>
          </a:bodyPr>
          <a:lstStyle>
            <a:lvl1pPr marL="0" indent="0">
              <a:lnSpc>
                <a:spcPct val="90000"/>
              </a:lnSpc>
              <a:spcBef>
                <a:spcPts val="0"/>
              </a:spcBef>
              <a:buNone/>
              <a:defRPr sz="2000" b="1">
                <a:solidFill>
                  <a:schemeClr val="accent2"/>
                </a:solidFill>
              </a:defRPr>
            </a:lvl1pPr>
          </a:lstStyle>
          <a:p>
            <a:r>
              <a:rPr lang="en-US" dirty="0"/>
              <a:t>Slide subtitle optional - delete as needed</a:t>
            </a:r>
          </a:p>
        </p:txBody>
      </p:sp>
      <p:sp>
        <p:nvSpPr>
          <p:cNvPr id="9" name="Text Placeholder 3"/>
          <p:cNvSpPr>
            <a:spLocks noGrp="1"/>
          </p:cNvSpPr>
          <p:nvPr>
            <p:ph type="body" sz="quarter" idx="15" hasCustomPrompt="1"/>
          </p:nvPr>
        </p:nvSpPr>
        <p:spPr>
          <a:xfrm>
            <a:off x="460895" y="1406047"/>
            <a:ext cx="4114800" cy="465749"/>
          </a:xfrm>
          <a:prstGeom prst="rect">
            <a:avLst/>
          </a:prstGeom>
          <a:solidFill>
            <a:schemeClr val="tx1">
              <a:lumMod val="40000"/>
              <a:lumOff val="60000"/>
            </a:schemeClr>
          </a:solidFill>
          <a:ln w="9525">
            <a:noFill/>
            <a:miter lim="800000"/>
          </a:ln>
          <a:effectLst/>
        </p:spPr>
        <p:txBody>
          <a:bodyPr lIns="182880" bIns="0" anchor="ctr"/>
          <a:lstStyle>
            <a:lvl1pPr marL="0" indent="0" algn="l">
              <a:lnSpc>
                <a:spcPct val="100000"/>
              </a:lnSpc>
              <a:buNone/>
              <a:defRPr sz="1800" b="1" cap="all" baseline="0">
                <a:solidFill>
                  <a:schemeClr val="bg1"/>
                </a:solidFill>
              </a:defRPr>
            </a:lvl1pPr>
            <a:lvl2pPr marL="457200" indent="-173038">
              <a:defRPr sz="1600"/>
            </a:lvl2pPr>
            <a:lvl3pPr marL="627063" indent="-128588">
              <a:defRPr sz="1400"/>
            </a:lvl3pPr>
            <a:lvl4pPr marL="865188" indent="-171450">
              <a:defRPr sz="1200"/>
            </a:lvl4pPr>
            <a:lvl5pPr marL="1084263" indent="-171450">
              <a:defRPr sz="1200"/>
            </a:lvl5pPr>
          </a:lstStyle>
          <a:p>
            <a:pPr lvl="0"/>
            <a:r>
              <a:rPr lang="en-US" dirty="0"/>
              <a:t>Click to Add Headline</a:t>
            </a:r>
          </a:p>
        </p:txBody>
      </p:sp>
      <p:sp>
        <p:nvSpPr>
          <p:cNvPr id="2" name="Title 1"/>
          <p:cNvSpPr>
            <a:spLocks noGrp="1"/>
          </p:cNvSpPr>
          <p:nvPr>
            <p:ph type="title" hasCustomPrompt="1"/>
          </p:nvPr>
        </p:nvSpPr>
        <p:spPr/>
        <p:txBody>
          <a:bodyPr/>
          <a:lstStyle>
            <a:lvl1pPr>
              <a:defRPr baseline="0"/>
            </a:lvl1pPr>
          </a:lstStyle>
          <a:p>
            <a:r>
              <a:rPr lang="en-US" dirty="0"/>
              <a:t>Two-column CONTENT slide</a:t>
            </a:r>
            <a:br>
              <a:rPr lang="en-US" dirty="0"/>
            </a:br>
            <a:r>
              <a:rPr lang="en-US" dirty="0"/>
              <a:t>with box treatment</a:t>
            </a:r>
          </a:p>
        </p:txBody>
      </p:sp>
    </p:spTree>
    <p:extLst>
      <p:ext uri="{BB962C8B-B14F-4D97-AF65-F5344CB8AC3E}">
        <p14:creationId xmlns:p14="http://schemas.microsoft.com/office/powerpoint/2010/main" val="34234057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IMAGES - Vertic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5FEC96C-AFD1-4C49-9493-F5643E5E2E8F}" type="slidenum">
              <a:rPr lang="en-US" smtClean="0"/>
              <a:t>‹#›</a:t>
            </a:fld>
            <a:endParaRPr lang="en-US"/>
          </a:p>
        </p:txBody>
      </p:sp>
      <p:sp>
        <p:nvSpPr>
          <p:cNvPr id="4" name="Text Placeholder 3"/>
          <p:cNvSpPr>
            <a:spLocks noGrp="1"/>
          </p:cNvSpPr>
          <p:nvPr>
            <p:ph type="body" sz="quarter" idx="13"/>
          </p:nvPr>
        </p:nvSpPr>
        <p:spPr>
          <a:xfrm>
            <a:off x="4503575" y="1417872"/>
            <a:ext cx="4319750" cy="1540832"/>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800"/>
            </a:lvl4pPr>
            <a:lvl5pPr marL="1084263" indent="-171450">
              <a:spcBef>
                <a:spcPts val="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4"/>
          <p:cNvSpPr>
            <a:spLocks noGrp="1"/>
          </p:cNvSpPr>
          <p:nvPr>
            <p:ph type="pic" sz="quarter" idx="15" hasCustomPrompt="1"/>
          </p:nvPr>
        </p:nvSpPr>
        <p:spPr>
          <a:xfrm>
            <a:off x="495680" y="1417871"/>
            <a:ext cx="3729481" cy="1565882"/>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12" name="Picture Placeholder 4"/>
          <p:cNvSpPr>
            <a:spLocks noGrp="1"/>
          </p:cNvSpPr>
          <p:nvPr>
            <p:ph type="pic" sz="quarter" idx="16" hasCustomPrompt="1"/>
          </p:nvPr>
        </p:nvSpPr>
        <p:spPr>
          <a:xfrm>
            <a:off x="495680" y="3203316"/>
            <a:ext cx="3729481" cy="1565882"/>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p:txBody>
          <a:bodyPr/>
          <a:lstStyle>
            <a:lvl1pPr>
              <a:defRPr baseline="0"/>
            </a:lvl1pPr>
          </a:lstStyle>
          <a:p>
            <a:r>
              <a:rPr lang="en-US" dirty="0"/>
              <a:t>TWO IMAGES – VERTICAL</a:t>
            </a:r>
            <a:br>
              <a:rPr lang="en-US" dirty="0"/>
            </a:br>
            <a:r>
              <a:rPr lang="en-US" dirty="0"/>
              <a:t>Headline in </a:t>
            </a:r>
            <a:r>
              <a:rPr lang="en-US" dirty="0" err="1"/>
              <a:t>arial</a:t>
            </a:r>
            <a:r>
              <a:rPr lang="en-US" dirty="0"/>
              <a:t> and all caps</a:t>
            </a:r>
          </a:p>
        </p:txBody>
      </p:sp>
      <p:sp>
        <p:nvSpPr>
          <p:cNvPr id="8" name="Text Placeholder 5"/>
          <p:cNvSpPr>
            <a:spLocks noGrp="1"/>
          </p:cNvSpPr>
          <p:nvPr>
            <p:ph type="body" sz="quarter" idx="12" hasCustomPrompt="1"/>
          </p:nvPr>
        </p:nvSpPr>
        <p:spPr>
          <a:xfrm>
            <a:off x="457201" y="1019437"/>
            <a:ext cx="8372901" cy="374786"/>
          </a:xfrm>
        </p:spPr>
        <p:txBody>
          <a:bodyPr bIns="0">
            <a:noAutofit/>
          </a:bodyPr>
          <a:lstStyle>
            <a:lvl1pPr marL="0" indent="0">
              <a:lnSpc>
                <a:spcPct val="90000"/>
              </a:lnSpc>
              <a:spcBef>
                <a:spcPts val="0"/>
              </a:spcBef>
              <a:buNone/>
              <a:defRPr sz="2000" b="1">
                <a:solidFill>
                  <a:schemeClr val="accent2"/>
                </a:solidFill>
              </a:defRPr>
            </a:lvl1pPr>
          </a:lstStyle>
          <a:p>
            <a:r>
              <a:rPr lang="en-US" dirty="0"/>
              <a:t>Slide subtitle optional - delete as needed</a:t>
            </a:r>
          </a:p>
        </p:txBody>
      </p:sp>
      <p:sp>
        <p:nvSpPr>
          <p:cNvPr id="10" name="Text Placeholder 3"/>
          <p:cNvSpPr>
            <a:spLocks noGrp="1"/>
          </p:cNvSpPr>
          <p:nvPr>
            <p:ph type="body" sz="quarter" idx="18"/>
          </p:nvPr>
        </p:nvSpPr>
        <p:spPr>
          <a:xfrm>
            <a:off x="4503575" y="3193094"/>
            <a:ext cx="4319750" cy="1540832"/>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800"/>
            </a:lvl4pPr>
            <a:lvl5pPr marL="1084263" indent="-171450">
              <a:spcBef>
                <a:spcPts val="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Box 10"/>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777944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IMAGES - vertic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5FEC96C-AFD1-4C49-9493-F5643E5E2E8F}" type="slidenum">
              <a:rPr lang="en-US" smtClean="0"/>
              <a:t>‹#›</a:t>
            </a:fld>
            <a:endParaRPr lang="en-US"/>
          </a:p>
        </p:txBody>
      </p:sp>
      <p:sp>
        <p:nvSpPr>
          <p:cNvPr id="4" name="Text Placeholder 3"/>
          <p:cNvSpPr>
            <a:spLocks noGrp="1"/>
          </p:cNvSpPr>
          <p:nvPr>
            <p:ph type="body" sz="quarter" idx="13"/>
          </p:nvPr>
        </p:nvSpPr>
        <p:spPr>
          <a:xfrm>
            <a:off x="3045309" y="1451045"/>
            <a:ext cx="5814912" cy="977534"/>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a:t>Click to edit Master text styles</a:t>
            </a:r>
          </a:p>
          <a:p>
            <a:pPr lvl="1"/>
            <a:r>
              <a:rPr lang="en-US"/>
              <a:t>Second level</a:t>
            </a:r>
          </a:p>
          <a:p>
            <a:pPr lvl="2"/>
            <a:r>
              <a:rPr lang="en-US"/>
              <a:t>Third level</a:t>
            </a:r>
          </a:p>
        </p:txBody>
      </p:sp>
      <p:sp>
        <p:nvSpPr>
          <p:cNvPr id="9" name="Picture Placeholder 4"/>
          <p:cNvSpPr>
            <a:spLocks noGrp="1"/>
          </p:cNvSpPr>
          <p:nvPr>
            <p:ph type="pic" sz="quarter" idx="15" hasCustomPrompt="1"/>
          </p:nvPr>
        </p:nvSpPr>
        <p:spPr>
          <a:xfrm>
            <a:off x="489394" y="1442711"/>
            <a:ext cx="2023746" cy="890108"/>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12" name="Picture Placeholder 4"/>
          <p:cNvSpPr>
            <a:spLocks noGrp="1"/>
          </p:cNvSpPr>
          <p:nvPr>
            <p:ph type="pic" sz="quarter" idx="16" hasCustomPrompt="1"/>
          </p:nvPr>
        </p:nvSpPr>
        <p:spPr>
          <a:xfrm>
            <a:off x="487015" y="2620206"/>
            <a:ext cx="2028507" cy="890108"/>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p:txBody>
          <a:bodyPr/>
          <a:lstStyle>
            <a:lvl1pPr>
              <a:defRPr baseline="0"/>
            </a:lvl1pPr>
          </a:lstStyle>
          <a:p>
            <a:r>
              <a:rPr lang="en-US" dirty="0"/>
              <a:t>THREE IMAGES – VERTICAL</a:t>
            </a:r>
            <a:br>
              <a:rPr lang="en-US" dirty="0"/>
            </a:br>
            <a:r>
              <a:rPr lang="en-US" dirty="0"/>
              <a:t>Headline in </a:t>
            </a:r>
            <a:r>
              <a:rPr lang="en-US" dirty="0" err="1"/>
              <a:t>arial</a:t>
            </a:r>
            <a:r>
              <a:rPr lang="en-US" dirty="0"/>
              <a:t> and all caps</a:t>
            </a:r>
          </a:p>
        </p:txBody>
      </p:sp>
      <p:sp>
        <p:nvSpPr>
          <p:cNvPr id="8" name="Text Placeholder 5"/>
          <p:cNvSpPr>
            <a:spLocks noGrp="1"/>
          </p:cNvSpPr>
          <p:nvPr>
            <p:ph type="body" sz="quarter" idx="12" hasCustomPrompt="1"/>
          </p:nvPr>
        </p:nvSpPr>
        <p:spPr>
          <a:xfrm>
            <a:off x="457201" y="1012028"/>
            <a:ext cx="8372901" cy="374786"/>
          </a:xfrm>
        </p:spPr>
        <p:txBody>
          <a:bodyPr bIns="0">
            <a:noAutofit/>
          </a:bodyPr>
          <a:lstStyle>
            <a:lvl1pPr marL="0" indent="0">
              <a:lnSpc>
                <a:spcPct val="90000"/>
              </a:lnSpc>
              <a:spcBef>
                <a:spcPts val="0"/>
              </a:spcBef>
              <a:buNone/>
              <a:defRPr sz="2000" b="1">
                <a:solidFill>
                  <a:schemeClr val="accent2"/>
                </a:solidFill>
              </a:defRPr>
            </a:lvl1pPr>
          </a:lstStyle>
          <a:p>
            <a:r>
              <a:rPr lang="en-US" dirty="0"/>
              <a:t>Slide subtitle optional - delete as needed</a:t>
            </a:r>
          </a:p>
        </p:txBody>
      </p:sp>
      <p:sp>
        <p:nvSpPr>
          <p:cNvPr id="10" name="Text Placeholder 3"/>
          <p:cNvSpPr>
            <a:spLocks noGrp="1"/>
          </p:cNvSpPr>
          <p:nvPr>
            <p:ph type="body" sz="quarter" idx="18"/>
          </p:nvPr>
        </p:nvSpPr>
        <p:spPr>
          <a:xfrm>
            <a:off x="3045309" y="2630976"/>
            <a:ext cx="5814912" cy="977534"/>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a:t>Click to edit Master text styles</a:t>
            </a:r>
          </a:p>
          <a:p>
            <a:pPr lvl="1"/>
            <a:r>
              <a:rPr lang="en-US"/>
              <a:t>Second level</a:t>
            </a:r>
          </a:p>
          <a:p>
            <a:pPr lvl="2"/>
            <a:r>
              <a:rPr lang="en-US"/>
              <a:t>Third level</a:t>
            </a:r>
          </a:p>
        </p:txBody>
      </p:sp>
      <p:sp>
        <p:nvSpPr>
          <p:cNvPr id="14" name="Picture Placeholder 4"/>
          <p:cNvSpPr>
            <a:spLocks noGrp="1"/>
          </p:cNvSpPr>
          <p:nvPr>
            <p:ph type="pic" sz="quarter" idx="19" hasCustomPrompt="1"/>
          </p:nvPr>
        </p:nvSpPr>
        <p:spPr>
          <a:xfrm>
            <a:off x="487014" y="3807136"/>
            <a:ext cx="2028507" cy="890108"/>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15" name="Text Placeholder 3"/>
          <p:cNvSpPr>
            <a:spLocks noGrp="1"/>
          </p:cNvSpPr>
          <p:nvPr>
            <p:ph type="body" sz="quarter" idx="20"/>
          </p:nvPr>
        </p:nvSpPr>
        <p:spPr>
          <a:xfrm>
            <a:off x="3045309" y="3794491"/>
            <a:ext cx="5814912" cy="977534"/>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a:t>Click to edit Master text styles</a:t>
            </a:r>
          </a:p>
          <a:p>
            <a:pPr lvl="1"/>
            <a:r>
              <a:rPr lang="en-US"/>
              <a:t>Second level</a:t>
            </a:r>
          </a:p>
          <a:p>
            <a:pPr lvl="2"/>
            <a:r>
              <a:rPr lang="en-US"/>
              <a:t>Third level</a:t>
            </a:r>
          </a:p>
        </p:txBody>
      </p:sp>
      <p:sp>
        <p:nvSpPr>
          <p:cNvPr id="16" name="TextBox 15"/>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59636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IMAGES - top horizont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dirty="0"/>
          </a:p>
        </p:txBody>
      </p:sp>
      <p:sp>
        <p:nvSpPr>
          <p:cNvPr id="7" name="Text Placeholder 5"/>
          <p:cNvSpPr>
            <a:spLocks noGrp="1"/>
          </p:cNvSpPr>
          <p:nvPr>
            <p:ph type="body" sz="quarter" idx="12" hasCustomPrompt="1"/>
          </p:nvPr>
        </p:nvSpPr>
        <p:spPr>
          <a:xfrm>
            <a:off x="457201" y="1019437"/>
            <a:ext cx="8372901" cy="374786"/>
          </a:xfrm>
        </p:spPr>
        <p:txBody>
          <a:bodyPr bIns="0">
            <a:noAutofit/>
          </a:bodyPr>
          <a:lstStyle>
            <a:lvl1pPr marL="0" indent="0">
              <a:lnSpc>
                <a:spcPct val="90000"/>
              </a:lnSpc>
              <a:spcBef>
                <a:spcPts val="0"/>
              </a:spcBef>
              <a:buNone/>
              <a:defRPr sz="2000" b="1">
                <a:solidFill>
                  <a:schemeClr val="accent2"/>
                </a:solidFill>
              </a:defRPr>
            </a:lvl1pPr>
          </a:lstStyle>
          <a:p>
            <a:r>
              <a:rPr lang="en-US" dirty="0"/>
              <a:t>Slide subtitle optional - delete as needed</a:t>
            </a:r>
          </a:p>
        </p:txBody>
      </p:sp>
      <p:sp>
        <p:nvSpPr>
          <p:cNvPr id="4" name="Text Placeholder 3"/>
          <p:cNvSpPr>
            <a:spLocks noGrp="1"/>
          </p:cNvSpPr>
          <p:nvPr>
            <p:ph type="body" sz="quarter" idx="13"/>
          </p:nvPr>
        </p:nvSpPr>
        <p:spPr>
          <a:xfrm>
            <a:off x="488732" y="3141637"/>
            <a:ext cx="4114800" cy="1596872"/>
          </a:xfrm>
        </p:spPr>
        <p:txBody>
          <a:bodyPr tIns="9144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800"/>
            </a:lvl4pPr>
            <a:lvl5pPr marL="1084263" indent="-171450">
              <a:spcBef>
                <a:spcPts val="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
          <p:cNvSpPr>
            <a:spLocks noGrp="1"/>
          </p:cNvSpPr>
          <p:nvPr>
            <p:ph type="body" sz="quarter" idx="14"/>
          </p:nvPr>
        </p:nvSpPr>
        <p:spPr>
          <a:xfrm>
            <a:off x="4716216" y="3141637"/>
            <a:ext cx="4097585" cy="1596872"/>
          </a:xfrm>
        </p:spPr>
        <p:txBody>
          <a:bodyPr tIns="9144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800"/>
            </a:lvl4pPr>
            <a:lvl5pPr marL="1084263" indent="-171450">
              <a:spcBef>
                <a:spcPts val="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4"/>
          <p:cNvSpPr>
            <a:spLocks noGrp="1"/>
          </p:cNvSpPr>
          <p:nvPr>
            <p:ph type="pic" sz="quarter" idx="15" hasCustomPrompt="1"/>
          </p:nvPr>
        </p:nvSpPr>
        <p:spPr>
          <a:xfrm>
            <a:off x="495679" y="1417871"/>
            <a:ext cx="4023360" cy="1714500"/>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12" name="Picture Placeholder 4"/>
          <p:cNvSpPr>
            <a:spLocks noGrp="1"/>
          </p:cNvSpPr>
          <p:nvPr>
            <p:ph type="pic" sz="quarter" idx="16" hasCustomPrompt="1"/>
          </p:nvPr>
        </p:nvSpPr>
        <p:spPr>
          <a:xfrm>
            <a:off x="4709050" y="1417871"/>
            <a:ext cx="4023360" cy="1714500"/>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p:txBody>
          <a:bodyPr/>
          <a:lstStyle>
            <a:lvl1pPr>
              <a:defRPr baseline="0"/>
            </a:lvl1pPr>
          </a:lstStyle>
          <a:p>
            <a:r>
              <a:rPr lang="en-US" dirty="0"/>
              <a:t>TWO IMAGES – top HORIZONTAL</a:t>
            </a:r>
            <a:br>
              <a:rPr lang="en-US" dirty="0"/>
            </a:br>
            <a:r>
              <a:rPr lang="en-US" dirty="0"/>
              <a:t>Headline in </a:t>
            </a:r>
            <a:r>
              <a:rPr lang="en-US" dirty="0" err="1"/>
              <a:t>arial</a:t>
            </a:r>
            <a:r>
              <a:rPr lang="en-US" dirty="0"/>
              <a:t> and all caps</a:t>
            </a:r>
          </a:p>
        </p:txBody>
      </p:sp>
      <p:sp>
        <p:nvSpPr>
          <p:cNvPr id="10" name="TextBox 9"/>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42013504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1" y="358378"/>
            <a:ext cx="8372901" cy="621711"/>
          </a:xfrm>
          <a:prstGeom prst="rect">
            <a:avLst/>
          </a:prstGeom>
        </p:spPr>
        <p:txBody>
          <a:bodyPr vert="horz" lIns="0" tIns="0" rIns="0" bIns="0" rtlCol="0" anchor="b">
            <a:noAutofit/>
          </a:bodyPr>
          <a:lstStyle/>
          <a:p>
            <a:r>
              <a:rPr lang="en-US" dirty="0"/>
              <a:t>Headline in all caps </a:t>
            </a:r>
            <a:r>
              <a:rPr lang="en-US" dirty="0" err="1"/>
              <a:t>28pt</a:t>
            </a:r>
            <a:r>
              <a:rPr lang="en-US" dirty="0"/>
              <a:t> </a:t>
            </a:r>
            <a:br>
              <a:rPr lang="en-US" dirty="0"/>
            </a:br>
            <a:r>
              <a:rPr lang="en-US" dirty="0"/>
              <a:t>preferred as one or two lines</a:t>
            </a:r>
          </a:p>
        </p:txBody>
      </p:sp>
      <p:sp>
        <p:nvSpPr>
          <p:cNvPr id="3" name="Text Placeholder 2"/>
          <p:cNvSpPr>
            <a:spLocks noGrp="1"/>
          </p:cNvSpPr>
          <p:nvPr>
            <p:ph type="body" idx="1"/>
          </p:nvPr>
        </p:nvSpPr>
        <p:spPr>
          <a:xfrm>
            <a:off x="457201" y="1393826"/>
            <a:ext cx="8372901" cy="3317081"/>
          </a:xfrm>
          <a:prstGeom prst="rect">
            <a:avLst/>
          </a:prstGeom>
        </p:spPr>
        <p:txBody>
          <a:bodyPr vert="horz" lIns="0" tIns="0" rIns="0" bIns="45720" rtlCol="0">
            <a:noAutofit/>
          </a:bodyPr>
          <a:lstStyle/>
          <a:p>
            <a:pPr lvl="0"/>
            <a:r>
              <a:rPr lang="en-US" dirty="0"/>
              <a:t>Click to add 1st-level bullet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4343400" y="4855282"/>
            <a:ext cx="457200" cy="137160"/>
          </a:xfrm>
          <a:prstGeom prst="rect">
            <a:avLst/>
          </a:prstGeom>
        </p:spPr>
        <p:txBody>
          <a:bodyPr vert="horz" lIns="0" tIns="45720" rIns="0" bIns="0" rtlCol="0" anchor="b"/>
          <a:lstStyle>
            <a:lvl1pPr algn="ctr">
              <a:defRPr sz="1000">
                <a:solidFill>
                  <a:schemeClr val="bg1">
                    <a:lumMod val="50000"/>
                  </a:schemeClr>
                </a:solidFill>
              </a:defRPr>
            </a:lvl1pPr>
          </a:lstStyle>
          <a:p>
            <a:fld id="{AEFAAC5A-9C4F-4278-920D-DF2BAB595749}" type="slidenum">
              <a:rPr lang="en-US" smtClean="0"/>
              <a:pPr/>
              <a:t>‹#›</a:t>
            </a:fld>
            <a:endParaRPr lang="en-US" dirty="0"/>
          </a:p>
        </p:txBody>
      </p:sp>
      <p:sp>
        <p:nvSpPr>
          <p:cNvPr id="49" name="Rectangle 48"/>
          <p:cNvSpPr/>
          <p:nvPr/>
        </p:nvSpPr>
        <p:spPr>
          <a:xfrm>
            <a:off x="0" y="-2"/>
            <a:ext cx="228600" cy="5143502"/>
          </a:xfrm>
          <a:prstGeom prst="rect">
            <a:avLst/>
          </a:prstGeom>
          <a:solidFill>
            <a:schemeClr val="accent2"/>
          </a:solidFill>
          <a:ln>
            <a:noFill/>
          </a:ln>
        </p:spPr>
        <p:txBody>
          <a:bodyPr vert="horz" wrap="square" lIns="91440" tIns="45720" rIns="91440" bIns="0" numCol="1" anchor="b" anchorCtr="0" compatLnSpc="1">
            <a:prstTxWarp prst="textNoShape">
              <a:avLst/>
            </a:prstTxWarp>
          </a:bodyPr>
          <a:lstStyle/>
          <a:p>
            <a:pPr lvl="0"/>
            <a:endParaRPr lang="en-US" sz="100">
              <a:solidFill>
                <a:schemeClr val="accent1"/>
              </a:solidFill>
            </a:endParaRPr>
          </a:p>
        </p:txBody>
      </p:sp>
      <p:pic>
        <p:nvPicPr>
          <p:cNvPr id="95" name="Picture 94"/>
          <p:cNvPicPr>
            <a:picLocks noChangeAspect="1"/>
          </p:cNvPicPr>
          <p:nvPr userDrawn="1"/>
        </p:nvPicPr>
        <p:blipFill>
          <a:blip r:embed="rId31" cstate="print">
            <a:extLst>
              <a:ext uri="{28A0092B-C50C-407E-A947-70E740481C1C}">
                <a14:useLocalDpi xmlns:a14="http://schemas.microsoft.com/office/drawing/2010/main"/>
              </a:ext>
            </a:extLst>
          </a:blip>
          <a:stretch>
            <a:fillRect/>
          </a:stretch>
        </p:blipFill>
        <p:spPr>
          <a:xfrm>
            <a:off x="8109751" y="4811666"/>
            <a:ext cx="767548" cy="268334"/>
          </a:xfrm>
          <a:prstGeom prst="rect">
            <a:avLst/>
          </a:prstGeom>
        </p:spPr>
      </p:pic>
      <p:sp>
        <p:nvSpPr>
          <p:cNvPr id="8" name="TextBox 7"/>
          <p:cNvSpPr txBox="1"/>
          <p:nvPr userDrawn="1"/>
        </p:nvSpPr>
        <p:spPr>
          <a:xfrm>
            <a:off x="-13448" y="4693024"/>
            <a:ext cx="914400" cy="914400"/>
          </a:xfrm>
          <a:prstGeom prst="rect">
            <a:avLst/>
          </a:prstGeom>
          <a:noFill/>
        </p:spPr>
        <p:txBody>
          <a:bodyPr wrap="none" lIns="457200" tIns="0" rIns="0" bIns="457200" rtlCol="0" anchor="ctr" anchorCtr="0">
            <a:noAutofit/>
          </a:bodyPr>
          <a:lstStyle/>
          <a:p>
            <a:r>
              <a:rPr lang="en-US" sz="700" b="0" dirty="0">
                <a:solidFill>
                  <a:srgbClr val="76777B"/>
                </a:solidFill>
              </a:rPr>
              <a:t>ENVIRONMENTAL</a:t>
            </a:r>
            <a:r>
              <a:rPr lang="en-US" sz="700" b="0" baseline="0" dirty="0">
                <a:solidFill>
                  <a:srgbClr val="76777B"/>
                </a:solidFill>
              </a:rPr>
              <a:t> SCIENCE DIVISION</a:t>
            </a:r>
            <a:endParaRPr lang="en-US" sz="700" b="0" dirty="0">
              <a:solidFill>
                <a:srgbClr val="76777B"/>
              </a:solidFill>
            </a:endParaRPr>
          </a:p>
        </p:txBody>
      </p:sp>
    </p:spTree>
    <p:custDataLst>
      <p:tags r:id="rId30"/>
    </p:custDataLst>
    <p:extLst>
      <p:ext uri="{BB962C8B-B14F-4D97-AF65-F5344CB8AC3E}">
        <p14:creationId xmlns:p14="http://schemas.microsoft.com/office/powerpoint/2010/main" val="335335535"/>
      </p:ext>
    </p:extLst>
  </p:cSld>
  <p:clrMap bg1="lt1" tx1="dk1" bg2="lt2" tx2="dk2" accent1="accent1" accent2="accent2" accent3="accent3" accent4="accent4" accent5="accent5" accent6="accent6" hlink="hlink" folHlink="folHlink"/>
  <p:sldLayoutIdLst>
    <p:sldLayoutId id="2147483784" r:id="rId1"/>
    <p:sldLayoutId id="2147483782" r:id="rId2"/>
    <p:sldLayoutId id="2147483686" r:id="rId3"/>
    <p:sldLayoutId id="2147483687" r:id="rId4"/>
    <p:sldLayoutId id="2147483688" r:id="rId5"/>
    <p:sldLayoutId id="2147483690" r:id="rId6"/>
    <p:sldLayoutId id="2147483774" r:id="rId7"/>
    <p:sldLayoutId id="2147483711" r:id="rId8"/>
    <p:sldLayoutId id="2147483692" r:id="rId9"/>
    <p:sldLayoutId id="2147483693" r:id="rId10"/>
    <p:sldLayoutId id="2147483776" r:id="rId11"/>
    <p:sldLayoutId id="2147483709" r:id="rId12"/>
    <p:sldLayoutId id="2147483695" r:id="rId13"/>
    <p:sldLayoutId id="2147483739" r:id="rId14"/>
    <p:sldLayoutId id="2147483696" r:id="rId15"/>
    <p:sldLayoutId id="2147483689" r:id="rId16"/>
    <p:sldLayoutId id="2147483710" r:id="rId17"/>
    <p:sldLayoutId id="2147483706" r:id="rId18"/>
    <p:sldLayoutId id="2147483704" r:id="rId19"/>
    <p:sldLayoutId id="2147483778" r:id="rId20"/>
    <p:sldLayoutId id="2147483777" r:id="rId21"/>
    <p:sldLayoutId id="2147483779" r:id="rId22"/>
    <p:sldLayoutId id="2147483780" r:id="rId23"/>
    <p:sldLayoutId id="2147483761" r:id="rId24"/>
    <p:sldLayoutId id="2147483762" r:id="rId25"/>
    <p:sldLayoutId id="2147483763" r:id="rId26"/>
    <p:sldLayoutId id="2147483765" r:id="rId27"/>
    <p:sldLayoutId id="2147483766" r:id="rId28"/>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457200" rtl="0" eaLnBrk="1" latinLnBrk="0" hangingPunct="1">
        <a:lnSpc>
          <a:spcPct val="95000"/>
        </a:lnSpc>
        <a:spcBef>
          <a:spcPct val="0"/>
        </a:spcBef>
        <a:buNone/>
        <a:defRPr sz="2800" b="1" i="0" kern="1200" cap="all" baseline="0">
          <a:solidFill>
            <a:schemeClr val="tx1">
              <a:lumMod val="50000"/>
            </a:schemeClr>
          </a:solidFill>
          <a:latin typeface="+mj-lt"/>
          <a:ea typeface="+mj-ea"/>
          <a:cs typeface="+mj-cs"/>
        </a:defRPr>
      </a:lvl1pPr>
    </p:titleStyle>
    <p:body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ags" Target="../tags/tag23.xml"/></Relationships>
</file>

<file path=ppt/slides/_rels/slide1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hyperlink" Target="https://www.dlhub.org/" TargetMode="External"/><Relationship Id="rId1" Type="http://schemas.openxmlformats.org/officeDocument/2006/relationships/slideLayout" Target="../slideLayouts/slideLayout5.xml"/><Relationship Id="rId4" Type="http://schemas.openxmlformats.org/officeDocument/2006/relationships/image" Target="../media/image20.tiff"/></Relationships>
</file>

<file path=ppt/slides/_rels/slide11.xml.rels><?xml version="1.0" encoding="UTF-8" standalone="yes"?>
<Relationships xmlns="http://schemas.openxmlformats.org/package/2006/relationships"><Relationship Id="rId3" Type="http://schemas.openxmlformats.org/officeDocument/2006/relationships/hyperlink" Target="http://bit.ly/traceratlas" TargetMode="External"/><Relationship Id="rId2" Type="http://schemas.openxmlformats.org/officeDocument/2006/relationships/hyperlink" Target="https://github.com/ANL-DIGR/cloud-atlas" TargetMode="Externa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Towards the cloud atlas: Plans for TRACER.</a:t>
            </a:r>
          </a:p>
        </p:txBody>
      </p:sp>
      <p:sp>
        <p:nvSpPr>
          <p:cNvPr id="15" name="Text Placeholder 14"/>
          <p:cNvSpPr>
            <a:spLocks noGrp="1"/>
          </p:cNvSpPr>
          <p:nvPr>
            <p:ph type="body" sz="quarter" idx="17"/>
          </p:nvPr>
        </p:nvSpPr>
        <p:spPr/>
        <p:txBody>
          <a:bodyPr/>
          <a:lstStyle/>
          <a:p>
            <a:pPr lvl="0"/>
            <a:r>
              <a:rPr lang="en-US" dirty="0"/>
              <a:t>Scott Collis</a:t>
            </a:r>
          </a:p>
        </p:txBody>
      </p:sp>
      <p:sp>
        <p:nvSpPr>
          <p:cNvPr id="16" name="Text Placeholder 15"/>
          <p:cNvSpPr>
            <a:spLocks noGrp="1"/>
          </p:cNvSpPr>
          <p:nvPr>
            <p:ph type="body" sz="quarter" idx="18"/>
          </p:nvPr>
        </p:nvSpPr>
        <p:spPr/>
        <p:txBody>
          <a:bodyPr/>
          <a:lstStyle/>
          <a:p>
            <a:r>
              <a:rPr lang="en-US" dirty="0"/>
              <a:t>Atmospheric Scientist, Argonne National Laboratory</a:t>
            </a:r>
          </a:p>
        </p:txBody>
      </p:sp>
      <p:sp>
        <p:nvSpPr>
          <p:cNvPr id="17" name="Text Placeholder 16"/>
          <p:cNvSpPr>
            <a:spLocks noGrp="1"/>
          </p:cNvSpPr>
          <p:nvPr>
            <p:ph type="body" sz="quarter" idx="21"/>
          </p:nvPr>
        </p:nvSpPr>
        <p:spPr>
          <a:xfrm>
            <a:off x="3431659" y="3881943"/>
            <a:ext cx="2692871" cy="1048290"/>
          </a:xfrm>
        </p:spPr>
        <p:txBody>
          <a:bodyPr>
            <a:normAutofit lnSpcReduction="10000"/>
          </a:bodyPr>
          <a:lstStyle/>
          <a:p>
            <a:pPr lvl="0"/>
            <a:r>
              <a:rPr lang="en-US" dirty="0"/>
              <a:t>Bobby Jackson</a:t>
            </a:r>
          </a:p>
          <a:p>
            <a:pPr lvl="0"/>
            <a:r>
              <a:rPr lang="en-US" dirty="0"/>
              <a:t>Zach Sherman</a:t>
            </a:r>
          </a:p>
          <a:p>
            <a:pPr lvl="0"/>
            <a:r>
              <a:rPr lang="en-US" dirty="0"/>
              <a:t>Jason </a:t>
            </a:r>
            <a:r>
              <a:rPr lang="en-US" dirty="0" err="1"/>
              <a:t>Hemedinger</a:t>
            </a:r>
            <a:endParaRPr lang="en-US" dirty="0"/>
          </a:p>
          <a:p>
            <a:pPr lvl="0"/>
            <a:r>
              <a:rPr lang="en-US" dirty="0"/>
              <a:t>Sam </a:t>
            </a:r>
            <a:r>
              <a:rPr lang="en-US" dirty="0" err="1"/>
              <a:t>Carani</a:t>
            </a:r>
            <a:r>
              <a:rPr lang="en-US" dirty="0"/>
              <a:t> </a:t>
            </a:r>
          </a:p>
          <a:p>
            <a:pPr lvl="0"/>
            <a:endParaRPr lang="en-US" dirty="0"/>
          </a:p>
          <a:p>
            <a:pPr lvl="0"/>
            <a:endParaRPr lang="en-US" dirty="0"/>
          </a:p>
        </p:txBody>
      </p:sp>
      <p:sp>
        <p:nvSpPr>
          <p:cNvPr id="12" name="Text Placeholder 11"/>
          <p:cNvSpPr>
            <a:spLocks noGrp="1"/>
          </p:cNvSpPr>
          <p:nvPr>
            <p:ph type="body" sz="quarter" idx="12"/>
          </p:nvPr>
        </p:nvSpPr>
        <p:spPr/>
        <p:txBody>
          <a:bodyPr/>
          <a:lstStyle/>
          <a:p>
            <a:r>
              <a:rPr lang="en-US"/>
              <a:t>Name of Facility, Division, etc</a:t>
            </a:r>
            <a:endParaRPr lang="en-US" dirty="0"/>
          </a:p>
        </p:txBody>
      </p:sp>
    </p:spTree>
    <p:custDataLst>
      <p:tags r:id="rId1"/>
    </p:custDataLst>
    <p:extLst>
      <p:ext uri="{BB962C8B-B14F-4D97-AF65-F5344CB8AC3E}">
        <p14:creationId xmlns:p14="http://schemas.microsoft.com/office/powerpoint/2010/main" val="20434675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4E5029-9EEC-6E40-BACC-10A16C646CBF}"/>
              </a:ext>
            </a:extLst>
          </p:cNvPr>
          <p:cNvSpPr>
            <a:spLocks noGrp="1"/>
          </p:cNvSpPr>
          <p:nvPr>
            <p:ph type="body" sz="quarter" idx="12"/>
          </p:nvPr>
        </p:nvSpPr>
        <p:spPr/>
        <p:txBody>
          <a:bodyPr/>
          <a:lstStyle/>
          <a:p>
            <a:r>
              <a:rPr lang="en-US" dirty="0"/>
              <a:t>Labeled data sets for machine </a:t>
            </a:r>
          </a:p>
          <a:p>
            <a:r>
              <a:rPr lang="en-US" dirty="0"/>
              <a:t>learning</a:t>
            </a:r>
          </a:p>
        </p:txBody>
      </p:sp>
      <p:sp>
        <p:nvSpPr>
          <p:cNvPr id="3" name="Text Placeholder 2">
            <a:extLst>
              <a:ext uri="{FF2B5EF4-FFF2-40B4-BE49-F238E27FC236}">
                <a16:creationId xmlns:a16="http://schemas.microsoft.com/office/drawing/2014/main" id="{82C11C86-68CA-B049-94EE-B93AE8F8EA7A}"/>
              </a:ext>
            </a:extLst>
          </p:cNvPr>
          <p:cNvSpPr>
            <a:spLocks noGrp="1"/>
          </p:cNvSpPr>
          <p:nvPr>
            <p:ph type="body" sz="quarter" idx="13"/>
          </p:nvPr>
        </p:nvSpPr>
        <p:spPr>
          <a:xfrm>
            <a:off x="457200" y="1753985"/>
            <a:ext cx="4023360" cy="2991819"/>
          </a:xfrm>
        </p:spPr>
        <p:txBody>
          <a:bodyPr/>
          <a:lstStyle/>
          <a:p>
            <a:r>
              <a:rPr lang="en-US" dirty="0"/>
              <a:t>Each object in the Atlas can be labeled with forcing conditions.</a:t>
            </a:r>
          </a:p>
          <a:p>
            <a:r>
              <a:rPr lang="en-US" dirty="0"/>
              <a:t>All high res (raw data) can also be archived. </a:t>
            </a:r>
          </a:p>
          <a:p>
            <a:r>
              <a:rPr lang="en-US" dirty="0"/>
              <a:t>DOE’s </a:t>
            </a:r>
            <a:r>
              <a:rPr lang="en-US" dirty="0" err="1"/>
              <a:t>Exascale</a:t>
            </a:r>
            <a:r>
              <a:rPr lang="en-US" dirty="0"/>
              <a:t> vision includes machine learning. TRACER will produce great data.</a:t>
            </a:r>
          </a:p>
          <a:p>
            <a:r>
              <a:rPr lang="en-US" dirty="0"/>
              <a:t>Partnering with data scientists in DL-Hub </a:t>
            </a:r>
            <a:r>
              <a:rPr lang="en-US" dirty="0">
                <a:hlinkClick r:id="rId2"/>
              </a:rPr>
              <a:t>https://www.dlhub.org/</a:t>
            </a:r>
            <a:endParaRPr lang="en-US" dirty="0"/>
          </a:p>
        </p:txBody>
      </p:sp>
      <p:sp>
        <p:nvSpPr>
          <p:cNvPr id="5" name="Title 4">
            <a:extLst>
              <a:ext uri="{FF2B5EF4-FFF2-40B4-BE49-F238E27FC236}">
                <a16:creationId xmlns:a16="http://schemas.microsoft.com/office/drawing/2014/main" id="{1807B34D-81A1-DB4D-8866-F7A99392E74A}"/>
              </a:ext>
            </a:extLst>
          </p:cNvPr>
          <p:cNvSpPr>
            <a:spLocks noGrp="1"/>
          </p:cNvSpPr>
          <p:nvPr>
            <p:ph type="title"/>
          </p:nvPr>
        </p:nvSpPr>
        <p:spPr/>
        <p:txBody>
          <a:bodyPr/>
          <a:lstStyle/>
          <a:p>
            <a:r>
              <a:rPr lang="en-US" dirty="0"/>
              <a:t>Thinking big</a:t>
            </a:r>
          </a:p>
        </p:txBody>
      </p:sp>
      <p:pic>
        <p:nvPicPr>
          <p:cNvPr id="6" name="Picture 5">
            <a:extLst>
              <a:ext uri="{FF2B5EF4-FFF2-40B4-BE49-F238E27FC236}">
                <a16:creationId xmlns:a16="http://schemas.microsoft.com/office/drawing/2014/main" id="{E3D64254-4514-1B42-88E0-5FB12D5157E9}"/>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424510" y="603758"/>
            <a:ext cx="4719490" cy="2027021"/>
          </a:xfrm>
          <a:prstGeom prst="rect">
            <a:avLst/>
          </a:prstGeom>
        </p:spPr>
      </p:pic>
      <p:pic>
        <p:nvPicPr>
          <p:cNvPr id="7" name="Picture 6">
            <a:extLst>
              <a:ext uri="{FF2B5EF4-FFF2-40B4-BE49-F238E27FC236}">
                <a16:creationId xmlns:a16="http://schemas.microsoft.com/office/drawing/2014/main" id="{456345AD-CA92-774E-943B-DE868B0C7C9C}"/>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135271" y="2733298"/>
            <a:ext cx="3577788" cy="2012506"/>
          </a:xfrm>
          <a:prstGeom prst="rect">
            <a:avLst/>
          </a:prstGeom>
        </p:spPr>
      </p:pic>
    </p:spTree>
    <p:extLst>
      <p:ext uri="{BB962C8B-B14F-4D97-AF65-F5344CB8AC3E}">
        <p14:creationId xmlns:p14="http://schemas.microsoft.com/office/powerpoint/2010/main" val="34812706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1D6E767-89B7-CF40-8D6A-2AC86B6FC894}"/>
              </a:ext>
            </a:extLst>
          </p:cNvPr>
          <p:cNvSpPr>
            <a:spLocks noGrp="1"/>
          </p:cNvSpPr>
          <p:nvPr>
            <p:ph type="body" sz="quarter" idx="10"/>
          </p:nvPr>
        </p:nvSpPr>
        <p:spPr/>
        <p:txBody>
          <a:bodyPr/>
          <a:lstStyle/>
          <a:p>
            <a:endParaRPr lang="en-US" dirty="0"/>
          </a:p>
          <a:p>
            <a:endParaRPr lang="en-US" dirty="0"/>
          </a:p>
          <a:p>
            <a:r>
              <a:rPr lang="en-US" dirty="0"/>
              <a:t>Join us</a:t>
            </a:r>
          </a:p>
          <a:p>
            <a:r>
              <a:rPr lang="en-US" dirty="0">
                <a:hlinkClick r:id="rId2"/>
              </a:rPr>
              <a:t>https://github.com/ANL-DIGR/cloud-atlas</a:t>
            </a:r>
            <a:endParaRPr lang="en-US" dirty="0"/>
          </a:p>
          <a:p>
            <a:r>
              <a:rPr lang="en-US" dirty="0">
                <a:hlinkClick r:id="rId3"/>
              </a:rPr>
              <a:t>http://bit.ly/traceratlas</a:t>
            </a:r>
            <a:endParaRPr lang="en-US" dirty="0"/>
          </a:p>
          <a:p>
            <a:endParaRPr lang="en-US" dirty="0"/>
          </a:p>
        </p:txBody>
      </p:sp>
      <p:pic>
        <p:nvPicPr>
          <p:cNvPr id="16" name="Picture 15">
            <a:extLst>
              <a:ext uri="{FF2B5EF4-FFF2-40B4-BE49-F238E27FC236}">
                <a16:creationId xmlns:a16="http://schemas.microsoft.com/office/drawing/2014/main" id="{F3D7DD6A-2D9A-1345-AF35-1C188A2CF4C2}"/>
              </a:ext>
            </a:extLst>
          </p:cNvPr>
          <p:cNvPicPr>
            <a:picLocks noChangeAspect="1"/>
          </p:cNvPicPr>
          <p:nvPr/>
        </p:nvPicPr>
        <p:blipFill>
          <a:blip r:embed="rId4"/>
          <a:stretch>
            <a:fillRect/>
          </a:stretch>
        </p:blipFill>
        <p:spPr>
          <a:xfrm>
            <a:off x="4064000" y="190898"/>
            <a:ext cx="4775200" cy="1754742"/>
          </a:xfrm>
          <a:prstGeom prst="rect">
            <a:avLst/>
          </a:prstGeom>
        </p:spPr>
      </p:pic>
      <p:sp>
        <p:nvSpPr>
          <p:cNvPr id="17" name="Oval 16">
            <a:extLst>
              <a:ext uri="{FF2B5EF4-FFF2-40B4-BE49-F238E27FC236}">
                <a16:creationId xmlns:a16="http://schemas.microsoft.com/office/drawing/2014/main" id="{740C3562-7CF7-5148-A7BD-B63347FA8160}"/>
              </a:ext>
            </a:extLst>
          </p:cNvPr>
          <p:cNvSpPr/>
          <p:nvPr/>
        </p:nvSpPr>
        <p:spPr>
          <a:xfrm>
            <a:off x="5130800" y="731520"/>
            <a:ext cx="975360" cy="386080"/>
          </a:xfrm>
          <a:prstGeom prst="ellipse">
            <a:avLst/>
          </a:prstGeom>
          <a:no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62225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7BBC1B-4FB1-E845-8F1E-E9C8D5E080D1}"/>
              </a:ext>
            </a:extLst>
          </p:cNvPr>
          <p:cNvSpPr>
            <a:spLocks noGrp="1"/>
          </p:cNvSpPr>
          <p:nvPr>
            <p:ph type="body" sz="quarter" idx="10"/>
          </p:nvPr>
        </p:nvSpPr>
        <p:spPr/>
        <p:txBody>
          <a:bodyPr/>
          <a:lstStyle/>
          <a:p>
            <a:r>
              <a:rPr lang="en-US" dirty="0"/>
              <a:t>Thank you</a:t>
            </a:r>
          </a:p>
          <a:p>
            <a:r>
              <a:rPr lang="en-US" dirty="0"/>
              <a:t>scollis@anl.gov</a:t>
            </a:r>
          </a:p>
          <a:p>
            <a:r>
              <a:rPr lang="en-US" dirty="0"/>
              <a:t>@</a:t>
            </a:r>
            <a:r>
              <a:rPr lang="en-US" dirty="0" err="1"/>
              <a:t>cyclogenesis_au</a:t>
            </a:r>
            <a:r>
              <a:rPr lang="en-US" dirty="0"/>
              <a:t> on Twitter</a:t>
            </a:r>
          </a:p>
          <a:p>
            <a:r>
              <a:rPr lang="en-US" dirty="0" err="1"/>
              <a:t>Openradar</a:t>
            </a:r>
            <a:r>
              <a:rPr lang="en-US" dirty="0"/>
              <a:t> and </a:t>
            </a:r>
            <a:r>
              <a:rPr lang="en-US" dirty="0" err="1"/>
              <a:t>evs_atmos</a:t>
            </a:r>
            <a:r>
              <a:rPr lang="en-US" dirty="0"/>
              <a:t> on </a:t>
            </a:r>
            <a:r>
              <a:rPr lang="en-US" dirty="0" err="1"/>
              <a:t>GItHUB</a:t>
            </a:r>
            <a:r>
              <a:rPr lang="en-US" dirty="0"/>
              <a:t> for code</a:t>
            </a:r>
          </a:p>
        </p:txBody>
      </p:sp>
      <p:sp>
        <p:nvSpPr>
          <p:cNvPr id="3" name="TextBox 2">
            <a:extLst>
              <a:ext uri="{FF2B5EF4-FFF2-40B4-BE49-F238E27FC236}">
                <a16:creationId xmlns:a16="http://schemas.microsoft.com/office/drawing/2014/main" id="{700D7A81-7536-634C-80F0-4596DB0BFDF1}"/>
              </a:ext>
            </a:extLst>
          </p:cNvPr>
          <p:cNvSpPr txBox="1"/>
          <p:nvPr/>
        </p:nvSpPr>
        <p:spPr>
          <a:xfrm>
            <a:off x="1" y="3473025"/>
            <a:ext cx="9144000" cy="1015663"/>
          </a:xfrm>
          <a:prstGeom prst="rect">
            <a:avLst/>
          </a:prstGeom>
          <a:noFill/>
        </p:spPr>
        <p:txBody>
          <a:bodyPr wrap="square" rtlCol="0">
            <a:spAutoFit/>
          </a:bodyPr>
          <a:lstStyle/>
          <a:p>
            <a:r>
              <a:rPr lang="en-US" sz="1200" dirty="0">
                <a:solidFill>
                  <a:schemeClr val="bg1"/>
                </a:solidFill>
              </a:rPr>
              <a:t>This presentation has been created by </a:t>
            </a:r>
            <a:r>
              <a:rPr lang="en-US" sz="1200" dirty="0" err="1">
                <a:solidFill>
                  <a:schemeClr val="bg1"/>
                </a:solidFill>
              </a:rPr>
              <a:t>UChicago</a:t>
            </a:r>
            <a:r>
              <a:rPr lang="en-US" sz="1200" dirty="0">
                <a:solidFill>
                  <a:schemeClr val="bg1"/>
                </a:solidFill>
              </a:rPr>
              <a:t> Argonne, LLC, Operator of Argonne National Laboratory (“Argonne”). Argonne, a U.S. Department of Energy Office of Science laboratory, is operated under Contract No. DE-AC02-06CH11357. This research was supported by the Climate Model Development and Validation activity funded by the Office of Biological and Environmental Research in the US Department of Energy Office of Science. Computing resources were provided by the Laboratory Computing Resource Center of Argonne National Laboratory.</a:t>
            </a:r>
          </a:p>
        </p:txBody>
      </p:sp>
    </p:spTree>
    <p:extLst>
      <p:ext uri="{BB962C8B-B14F-4D97-AF65-F5344CB8AC3E}">
        <p14:creationId xmlns:p14="http://schemas.microsoft.com/office/powerpoint/2010/main" val="40876092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B6199C9-8676-734A-987D-1A6B6FCF001C}"/>
              </a:ext>
            </a:extLst>
          </p:cNvPr>
          <p:cNvPicPr>
            <a:picLocks noChangeAspect="1"/>
          </p:cNvPicPr>
          <p:nvPr/>
        </p:nvPicPr>
        <p:blipFill>
          <a:blip r:embed="rId2"/>
          <a:stretch>
            <a:fillRect/>
          </a:stretch>
        </p:blipFill>
        <p:spPr>
          <a:xfrm>
            <a:off x="3352367" y="423949"/>
            <a:ext cx="6429375" cy="5143500"/>
          </a:xfrm>
          <a:prstGeom prst="rect">
            <a:avLst/>
          </a:prstGeom>
        </p:spPr>
      </p:pic>
      <p:sp>
        <p:nvSpPr>
          <p:cNvPr id="2" name="Text Placeholder 1">
            <a:extLst>
              <a:ext uri="{FF2B5EF4-FFF2-40B4-BE49-F238E27FC236}">
                <a16:creationId xmlns:a16="http://schemas.microsoft.com/office/drawing/2014/main" id="{7E438D3E-211C-B443-AE86-04F990FA6132}"/>
              </a:ext>
            </a:extLst>
          </p:cNvPr>
          <p:cNvSpPr>
            <a:spLocks noGrp="1"/>
          </p:cNvSpPr>
          <p:nvPr>
            <p:ph type="body" sz="quarter" idx="12"/>
          </p:nvPr>
        </p:nvSpPr>
        <p:spPr/>
        <p:txBody>
          <a:bodyPr/>
          <a:lstStyle/>
          <a:p>
            <a:r>
              <a:rPr lang="en-US" dirty="0"/>
              <a:t>Focus on public data</a:t>
            </a:r>
          </a:p>
        </p:txBody>
      </p:sp>
      <p:sp>
        <p:nvSpPr>
          <p:cNvPr id="3" name="Text Placeholder 2">
            <a:extLst>
              <a:ext uri="{FF2B5EF4-FFF2-40B4-BE49-F238E27FC236}">
                <a16:creationId xmlns:a16="http://schemas.microsoft.com/office/drawing/2014/main" id="{97430EF9-23F8-0843-8D9D-9656E62A3211}"/>
              </a:ext>
            </a:extLst>
          </p:cNvPr>
          <p:cNvSpPr>
            <a:spLocks noGrp="1"/>
          </p:cNvSpPr>
          <p:nvPr>
            <p:ph type="body" sz="quarter" idx="13"/>
          </p:nvPr>
        </p:nvSpPr>
        <p:spPr/>
        <p:txBody>
          <a:bodyPr/>
          <a:lstStyle/>
          <a:p>
            <a:r>
              <a:rPr lang="en-US" dirty="0"/>
              <a:t>ARM’s Radar Engineering team will be building a cell tracking system for C-SAPR 2 and investigating automated sector/RHI scanning. </a:t>
            </a:r>
          </a:p>
          <a:p>
            <a:r>
              <a:rPr lang="en-US" dirty="0"/>
              <a:t>Our team will extending the work we did for the proposal focusing on KGHX and GOES16 data. </a:t>
            </a:r>
          </a:p>
          <a:p>
            <a:r>
              <a:rPr lang="en-US" dirty="0"/>
              <a:t>The aim: When conditions are “right” track and tag every ”Cloud” that enters the domain. This open dataset will be the TRACER Cloud Atlas.</a:t>
            </a:r>
          </a:p>
        </p:txBody>
      </p:sp>
      <p:sp>
        <p:nvSpPr>
          <p:cNvPr id="5" name="Title 4">
            <a:extLst>
              <a:ext uri="{FF2B5EF4-FFF2-40B4-BE49-F238E27FC236}">
                <a16:creationId xmlns:a16="http://schemas.microsoft.com/office/drawing/2014/main" id="{B8C8B59F-A40E-C645-85A8-6207729AACAB}"/>
              </a:ext>
            </a:extLst>
          </p:cNvPr>
          <p:cNvSpPr>
            <a:spLocks noGrp="1"/>
          </p:cNvSpPr>
          <p:nvPr>
            <p:ph type="title"/>
          </p:nvPr>
        </p:nvSpPr>
        <p:spPr/>
        <p:txBody>
          <a:bodyPr/>
          <a:lstStyle/>
          <a:p>
            <a:r>
              <a:rPr lang="en-US" dirty="0"/>
              <a:t>Argonne team plans for TRACER</a:t>
            </a:r>
          </a:p>
        </p:txBody>
      </p:sp>
    </p:spTree>
    <p:extLst>
      <p:ext uri="{BB962C8B-B14F-4D97-AF65-F5344CB8AC3E}">
        <p14:creationId xmlns:p14="http://schemas.microsoft.com/office/powerpoint/2010/main" val="31318496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9EF3B16-8162-1F4E-8FED-4DA1B7B44E27}"/>
              </a:ext>
            </a:extLst>
          </p:cNvPr>
          <p:cNvPicPr>
            <a:picLocks noChangeAspect="1"/>
          </p:cNvPicPr>
          <p:nvPr/>
        </p:nvPicPr>
        <p:blipFill>
          <a:blip r:embed="rId2"/>
          <a:stretch>
            <a:fillRect/>
          </a:stretch>
        </p:blipFill>
        <p:spPr>
          <a:xfrm>
            <a:off x="3902529" y="561234"/>
            <a:ext cx="6055858" cy="4844686"/>
          </a:xfrm>
          <a:prstGeom prst="rect">
            <a:avLst/>
          </a:prstGeom>
        </p:spPr>
      </p:pic>
      <p:sp>
        <p:nvSpPr>
          <p:cNvPr id="2" name="Text Placeholder 1">
            <a:extLst>
              <a:ext uri="{FF2B5EF4-FFF2-40B4-BE49-F238E27FC236}">
                <a16:creationId xmlns:a16="http://schemas.microsoft.com/office/drawing/2014/main" id="{7E438D3E-211C-B443-AE86-04F990FA6132}"/>
              </a:ext>
            </a:extLst>
          </p:cNvPr>
          <p:cNvSpPr>
            <a:spLocks noGrp="1"/>
          </p:cNvSpPr>
          <p:nvPr>
            <p:ph type="body" sz="quarter" idx="12"/>
          </p:nvPr>
        </p:nvSpPr>
        <p:spPr/>
        <p:txBody>
          <a:bodyPr/>
          <a:lstStyle/>
          <a:p>
            <a:r>
              <a:rPr lang="en-US" dirty="0"/>
              <a:t>Focus on public data</a:t>
            </a:r>
          </a:p>
        </p:txBody>
      </p:sp>
      <p:sp>
        <p:nvSpPr>
          <p:cNvPr id="3" name="Text Placeholder 2">
            <a:extLst>
              <a:ext uri="{FF2B5EF4-FFF2-40B4-BE49-F238E27FC236}">
                <a16:creationId xmlns:a16="http://schemas.microsoft.com/office/drawing/2014/main" id="{97430EF9-23F8-0843-8D9D-9656E62A3211}"/>
              </a:ext>
            </a:extLst>
          </p:cNvPr>
          <p:cNvSpPr>
            <a:spLocks noGrp="1"/>
          </p:cNvSpPr>
          <p:nvPr>
            <p:ph type="body" sz="quarter" idx="13"/>
          </p:nvPr>
        </p:nvSpPr>
        <p:spPr/>
        <p:txBody>
          <a:bodyPr/>
          <a:lstStyle/>
          <a:p>
            <a:r>
              <a:rPr lang="en-US" dirty="0"/>
              <a:t>ARM’s Radar Engineering team will be building a cell tracking system for C-SAPR 2 and investigating automated sector/RHI scanning. </a:t>
            </a:r>
          </a:p>
          <a:p>
            <a:r>
              <a:rPr lang="en-US" dirty="0"/>
              <a:t>Our team will extending the work we did for the proposal focusing on KGHX and GOES16 data. </a:t>
            </a:r>
          </a:p>
          <a:p>
            <a:r>
              <a:rPr lang="en-US" dirty="0"/>
              <a:t>The aim: When conditions are “right” track and tag every ”Cloud” that enters the domain. This open dataset will be the TRACER Cloud Atlas.</a:t>
            </a:r>
          </a:p>
        </p:txBody>
      </p:sp>
      <p:sp>
        <p:nvSpPr>
          <p:cNvPr id="5" name="Title 4">
            <a:extLst>
              <a:ext uri="{FF2B5EF4-FFF2-40B4-BE49-F238E27FC236}">
                <a16:creationId xmlns:a16="http://schemas.microsoft.com/office/drawing/2014/main" id="{B8C8B59F-A40E-C645-85A8-6207729AACAB}"/>
              </a:ext>
            </a:extLst>
          </p:cNvPr>
          <p:cNvSpPr>
            <a:spLocks noGrp="1"/>
          </p:cNvSpPr>
          <p:nvPr>
            <p:ph type="title"/>
          </p:nvPr>
        </p:nvSpPr>
        <p:spPr/>
        <p:txBody>
          <a:bodyPr/>
          <a:lstStyle/>
          <a:p>
            <a:r>
              <a:rPr lang="en-US" dirty="0"/>
              <a:t>Argonne team plans for TRACER</a:t>
            </a:r>
          </a:p>
        </p:txBody>
      </p:sp>
    </p:spTree>
    <p:extLst>
      <p:ext uri="{BB962C8B-B14F-4D97-AF65-F5344CB8AC3E}">
        <p14:creationId xmlns:p14="http://schemas.microsoft.com/office/powerpoint/2010/main" val="37773419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77DC96-7E3C-0746-B303-3EAA5DC389C9}"/>
              </a:ext>
            </a:extLst>
          </p:cNvPr>
          <p:cNvSpPr>
            <a:spLocks noGrp="1"/>
          </p:cNvSpPr>
          <p:nvPr>
            <p:ph type="body" sz="quarter" idx="12"/>
          </p:nvPr>
        </p:nvSpPr>
        <p:spPr>
          <a:xfrm>
            <a:off x="457201" y="644076"/>
            <a:ext cx="8372901" cy="374786"/>
          </a:xfrm>
        </p:spPr>
        <p:txBody>
          <a:bodyPr/>
          <a:lstStyle/>
          <a:p>
            <a:r>
              <a:rPr lang="en-US" dirty="0"/>
              <a:t>TINT: TINT Is Not TITAN</a:t>
            </a:r>
          </a:p>
        </p:txBody>
      </p:sp>
      <p:sp>
        <p:nvSpPr>
          <p:cNvPr id="3" name="Text Placeholder 2">
            <a:extLst>
              <a:ext uri="{FF2B5EF4-FFF2-40B4-BE49-F238E27FC236}">
                <a16:creationId xmlns:a16="http://schemas.microsoft.com/office/drawing/2014/main" id="{F5D9D6C3-E4F2-CE4E-BC0C-60A5A64AAF5C}"/>
              </a:ext>
            </a:extLst>
          </p:cNvPr>
          <p:cNvSpPr>
            <a:spLocks noGrp="1"/>
          </p:cNvSpPr>
          <p:nvPr>
            <p:ph type="body" sz="quarter" idx="13"/>
          </p:nvPr>
        </p:nvSpPr>
        <p:spPr>
          <a:xfrm>
            <a:off x="457200" y="1042511"/>
            <a:ext cx="4023360" cy="3317081"/>
          </a:xfrm>
        </p:spPr>
        <p:txBody>
          <a:bodyPr/>
          <a:lstStyle/>
          <a:p>
            <a:r>
              <a:rPr lang="en-US" sz="1400" dirty="0"/>
              <a:t>TINT is cell tracking made simpler. Takes a series of </a:t>
            </a:r>
            <a:r>
              <a:rPr lang="en-US" sz="1400" dirty="0" err="1"/>
              <a:t>Py</a:t>
            </a:r>
            <a:r>
              <a:rPr lang="en-US" sz="1400" dirty="0"/>
              <a:t>-ART grids, returns Pandas data frames -&gt; CSV.</a:t>
            </a:r>
          </a:p>
          <a:p>
            <a:r>
              <a:rPr lang="en-US" sz="1400" dirty="0"/>
              <a:t>Two step: Image cross correlation gives bulk motion. Search picks closest cell to back propagation. </a:t>
            </a:r>
          </a:p>
          <a:p>
            <a:r>
              <a:rPr lang="en-US" sz="1400" dirty="0"/>
              <a:t>Also detects if cell is isolated. </a:t>
            </a:r>
          </a:p>
          <a:p>
            <a:r>
              <a:rPr lang="en-US" sz="1400" dirty="0"/>
              <a:t>Described in </a:t>
            </a:r>
            <a:r>
              <a:rPr lang="en-US" sz="1400" dirty="0" err="1"/>
              <a:t>Fridlind</a:t>
            </a:r>
            <a:r>
              <a:rPr lang="en-US" sz="1400" dirty="0"/>
              <a:t> et al 2019</a:t>
            </a:r>
          </a:p>
          <a:p>
            <a:endParaRPr lang="en-US" sz="1400" dirty="0"/>
          </a:p>
        </p:txBody>
      </p:sp>
      <p:sp>
        <p:nvSpPr>
          <p:cNvPr id="5" name="Title 4">
            <a:extLst>
              <a:ext uri="{FF2B5EF4-FFF2-40B4-BE49-F238E27FC236}">
                <a16:creationId xmlns:a16="http://schemas.microsoft.com/office/drawing/2014/main" id="{DCD16375-6BE3-0A4D-A2BD-5064AB2B47C9}"/>
              </a:ext>
            </a:extLst>
          </p:cNvPr>
          <p:cNvSpPr>
            <a:spLocks noGrp="1"/>
          </p:cNvSpPr>
          <p:nvPr>
            <p:ph type="title"/>
          </p:nvPr>
        </p:nvSpPr>
        <p:spPr>
          <a:xfrm>
            <a:off x="457200" y="-19213"/>
            <a:ext cx="8372901" cy="663289"/>
          </a:xfrm>
        </p:spPr>
        <p:txBody>
          <a:bodyPr/>
          <a:lstStyle/>
          <a:p>
            <a:r>
              <a:rPr lang="en-US" dirty="0"/>
              <a:t>Past work: TINT Tracks from KHGX</a:t>
            </a:r>
          </a:p>
        </p:txBody>
      </p:sp>
      <p:pic>
        <p:nvPicPr>
          <p:cNvPr id="6" name="Picture 2" descr="https://lh3.googleusercontent.com/EZYpsVECRLoy75FRX_UyGDI-oKNW-QOpoJ2_rBVoiG5TOmtlTqLfPikX6eyulrBagvLO-SLmDlUJ7Rk6kbiIrSz3vL6vt4C5R0w22AP4pAkse3a72TAIZ0VToEXEJi0pI1BZX_k2zuk">
            <a:extLst>
              <a:ext uri="{FF2B5EF4-FFF2-40B4-BE49-F238E27FC236}">
                <a16:creationId xmlns:a16="http://schemas.microsoft.com/office/drawing/2014/main" id="{65F07EB0-89C8-3B44-B5BB-FBF3A598D9D4}"/>
              </a:ext>
            </a:extLst>
          </p:cNvPr>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l="9574" t="8934" r="50213" b="10982"/>
          <a:stretch/>
        </p:blipFill>
        <p:spPr bwMode="auto">
          <a:xfrm>
            <a:off x="353922" y="3046408"/>
            <a:ext cx="2106038" cy="20970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lh3.googleusercontent.com/EZYpsVECRLoy75FRX_UyGDI-oKNW-QOpoJ2_rBVoiG5TOmtlTqLfPikX6eyulrBagvLO-SLmDlUJ7Rk6kbiIrSz3vL6vt4C5R0w22AP4pAkse3a72TAIZ0VToEXEJi0pI1BZX_k2zuk">
            <a:extLst>
              <a:ext uri="{FF2B5EF4-FFF2-40B4-BE49-F238E27FC236}">
                <a16:creationId xmlns:a16="http://schemas.microsoft.com/office/drawing/2014/main" id="{2AE03FA5-5206-6041-862B-6FF76048BA6A}"/>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2459960" y="3046408"/>
            <a:ext cx="2087237" cy="20970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descr="https://lh3.googleusercontent.com/Gu2PifWgy1Pd_aN5P_uZFCbBacKddVWl9RpRhJsjMWdvjhyFTz-bDNSRMJoS5FvyYuJEeuoCGmIle7f_kTJVNrzZnhFmOn1sL1DQpJ8v6oZjGnobI9-ejDBPnlys57GoOPkuc9OwvQo">
            <a:extLst>
              <a:ext uri="{FF2B5EF4-FFF2-40B4-BE49-F238E27FC236}">
                <a16:creationId xmlns:a16="http://schemas.microsoft.com/office/drawing/2014/main" id="{3ACA83FC-172D-5143-85F1-713169E49F35}"/>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l="7387" t="6953" r="8943" b="9647"/>
          <a:stretch/>
        </p:blipFill>
        <p:spPr bwMode="auto">
          <a:xfrm>
            <a:off x="4565998" y="831469"/>
            <a:ext cx="4325985" cy="431203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s://lh3.googleusercontent.com/Hc1jYJp6WTd-0W1gLJWjJnIcY1JOO6NDvkuLc-1ECRI9wPgJHQGp8ULfeRZAhBuadYSK_dPuiBBN44nUNYN3EUlxKmUwRLS5fQlb2ZMe-Pv72fLRJCARt3bVNgOAqCTJWGrXY4L8xpM">
            <a:extLst>
              <a:ext uri="{FF2B5EF4-FFF2-40B4-BE49-F238E27FC236}">
                <a16:creationId xmlns:a16="http://schemas.microsoft.com/office/drawing/2014/main" id="{80D3E71C-FC03-614A-81B1-602D50A81E0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935260" y="3087263"/>
            <a:ext cx="2042161" cy="1819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6366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FF73614-8F3C-EE49-A040-1316173710EF}"/>
              </a:ext>
            </a:extLst>
          </p:cNvPr>
          <p:cNvPicPr>
            <a:picLocks noChangeAspect="1"/>
          </p:cNvPicPr>
          <p:nvPr/>
        </p:nvPicPr>
        <p:blipFill>
          <a:blip r:embed="rId2"/>
          <a:stretch>
            <a:fillRect/>
          </a:stretch>
        </p:blipFill>
        <p:spPr>
          <a:xfrm>
            <a:off x="1108800" y="-186481"/>
            <a:ext cx="6904800" cy="5523840"/>
          </a:xfrm>
          <a:prstGeom prst="rect">
            <a:avLst/>
          </a:prstGeom>
        </p:spPr>
      </p:pic>
    </p:spTree>
    <p:extLst>
      <p:ext uri="{BB962C8B-B14F-4D97-AF65-F5344CB8AC3E}">
        <p14:creationId xmlns:p14="http://schemas.microsoft.com/office/powerpoint/2010/main" val="23589926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0EE8B-AE0F-9E4A-BFE5-87FE5CD1870A}"/>
              </a:ext>
            </a:extLst>
          </p:cNvPr>
          <p:cNvSpPr>
            <a:spLocks noGrp="1"/>
          </p:cNvSpPr>
          <p:nvPr>
            <p:ph type="title"/>
          </p:nvPr>
        </p:nvSpPr>
        <p:spPr>
          <a:xfrm>
            <a:off x="389421" y="219114"/>
            <a:ext cx="8372901" cy="621711"/>
          </a:xfrm>
        </p:spPr>
        <p:txBody>
          <a:bodyPr/>
          <a:lstStyle/>
          <a:p>
            <a:r>
              <a:rPr lang="en-US" dirty="0"/>
              <a:t>Four year climatology of cells over Houston</a:t>
            </a:r>
          </a:p>
        </p:txBody>
      </p:sp>
      <p:sp>
        <p:nvSpPr>
          <p:cNvPr id="4" name="Text Placeholder 3">
            <a:extLst>
              <a:ext uri="{FF2B5EF4-FFF2-40B4-BE49-F238E27FC236}">
                <a16:creationId xmlns:a16="http://schemas.microsoft.com/office/drawing/2014/main" id="{64F92ABD-05BC-F54C-B856-204C9317354A}"/>
              </a:ext>
            </a:extLst>
          </p:cNvPr>
          <p:cNvSpPr>
            <a:spLocks noGrp="1"/>
          </p:cNvSpPr>
          <p:nvPr>
            <p:ph type="body" sz="quarter" idx="13"/>
          </p:nvPr>
        </p:nvSpPr>
        <p:spPr>
          <a:xfrm>
            <a:off x="457200" y="882391"/>
            <a:ext cx="4023360" cy="3863414"/>
          </a:xfrm>
        </p:spPr>
        <p:txBody>
          <a:bodyPr/>
          <a:lstStyle/>
          <a:p>
            <a:r>
              <a:rPr lang="en-US" altLang="en-US" dirty="0"/>
              <a:t>Use </a:t>
            </a:r>
            <a:r>
              <a:rPr lang="en-US" altLang="en-US" dirty="0" err="1"/>
              <a:t>Dask</a:t>
            </a:r>
            <a:r>
              <a:rPr lang="en-US" altLang="en-US" dirty="0"/>
              <a:t>/</a:t>
            </a:r>
            <a:r>
              <a:rPr lang="en-US" altLang="en-US" dirty="0" err="1"/>
              <a:t>IPyParallel</a:t>
            </a:r>
            <a:r>
              <a:rPr lang="en-US" altLang="en-US" dirty="0"/>
              <a:t> to map-reduce. ~512 cores, took O(2days)</a:t>
            </a:r>
          </a:p>
          <a:p>
            <a:r>
              <a:rPr lang="en-US" altLang="en-US" dirty="0"/>
              <a:t>7TB NEXRAD data -&gt; 100MB of track data. </a:t>
            </a:r>
          </a:p>
          <a:p>
            <a:r>
              <a:rPr lang="en-US" altLang="en-US" dirty="0"/>
              <a:t>Question being addressed: If we sent a radar to Houston how many storms would we see with the full lifecycle in the MUR?</a:t>
            </a:r>
          </a:p>
          <a:p>
            <a:r>
              <a:rPr lang="en-US" altLang="en-US" dirty="0"/>
              <a:t>Also: What time of year should we deploy if we have limited resources (which of course we always have). If we were to have an IOP for cell tracking when is best? </a:t>
            </a:r>
          </a:p>
          <a:p>
            <a:endParaRPr lang="en-US" dirty="0"/>
          </a:p>
        </p:txBody>
      </p:sp>
      <p:pic>
        <p:nvPicPr>
          <p:cNvPr id="6" name="Picture 5">
            <a:extLst>
              <a:ext uri="{FF2B5EF4-FFF2-40B4-BE49-F238E27FC236}">
                <a16:creationId xmlns:a16="http://schemas.microsoft.com/office/drawing/2014/main" id="{A620E854-7AE2-AD4F-B656-0A1039140E5D}"/>
              </a:ext>
            </a:extLst>
          </p:cNvPr>
          <p:cNvPicPr>
            <a:picLocks noChangeAspect="1"/>
          </p:cNvPicPr>
          <p:nvPr/>
        </p:nvPicPr>
        <p:blipFill>
          <a:blip r:embed="rId2"/>
          <a:stretch>
            <a:fillRect/>
          </a:stretch>
        </p:blipFill>
        <p:spPr>
          <a:xfrm>
            <a:off x="4671183" y="2917268"/>
            <a:ext cx="4189726" cy="2061183"/>
          </a:xfrm>
          <a:prstGeom prst="rect">
            <a:avLst/>
          </a:prstGeom>
        </p:spPr>
      </p:pic>
      <p:pic>
        <p:nvPicPr>
          <p:cNvPr id="7" name="Picture 6">
            <a:extLst>
              <a:ext uri="{FF2B5EF4-FFF2-40B4-BE49-F238E27FC236}">
                <a16:creationId xmlns:a16="http://schemas.microsoft.com/office/drawing/2014/main" id="{8F7CBC3C-E9C8-A049-8531-1F10A7C9265D}"/>
              </a:ext>
            </a:extLst>
          </p:cNvPr>
          <p:cNvPicPr>
            <a:picLocks noChangeAspect="1"/>
          </p:cNvPicPr>
          <p:nvPr/>
        </p:nvPicPr>
        <p:blipFill>
          <a:blip r:embed="rId3"/>
          <a:stretch>
            <a:fillRect/>
          </a:stretch>
        </p:blipFill>
        <p:spPr>
          <a:xfrm>
            <a:off x="4671183" y="381647"/>
            <a:ext cx="4158919" cy="2494056"/>
          </a:xfrm>
          <a:prstGeom prst="rect">
            <a:avLst/>
          </a:prstGeom>
        </p:spPr>
      </p:pic>
      <p:sp>
        <p:nvSpPr>
          <p:cNvPr id="8" name="Rectangle 7">
            <a:extLst>
              <a:ext uri="{FF2B5EF4-FFF2-40B4-BE49-F238E27FC236}">
                <a16:creationId xmlns:a16="http://schemas.microsoft.com/office/drawing/2014/main" id="{A725CFD6-9F2E-8547-8138-7915BB5DB6EE}"/>
              </a:ext>
            </a:extLst>
          </p:cNvPr>
          <p:cNvSpPr/>
          <p:nvPr/>
        </p:nvSpPr>
        <p:spPr>
          <a:xfrm>
            <a:off x="6920026" y="1218421"/>
            <a:ext cx="4572000" cy="923330"/>
          </a:xfrm>
          <a:prstGeom prst="rect">
            <a:avLst/>
          </a:prstGeom>
        </p:spPr>
        <p:txBody>
          <a:bodyPr>
            <a:spAutoFit/>
          </a:bodyPr>
          <a:lstStyle/>
          <a:p>
            <a:r>
              <a:rPr lang="en-US" dirty="0"/>
              <a:t>411 @ 70 km</a:t>
            </a:r>
          </a:p>
          <a:p>
            <a:r>
              <a:rPr lang="en-US" dirty="0"/>
              <a:t>2442 @ 150 km</a:t>
            </a:r>
          </a:p>
          <a:p>
            <a:r>
              <a:rPr lang="en-US" dirty="0"/>
              <a:t>4843 @ 200 km</a:t>
            </a:r>
          </a:p>
        </p:txBody>
      </p:sp>
    </p:spTree>
    <p:extLst>
      <p:ext uri="{BB962C8B-B14F-4D97-AF65-F5344CB8AC3E}">
        <p14:creationId xmlns:p14="http://schemas.microsoft.com/office/powerpoint/2010/main" val="33868683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3CBD3F-E22F-BD4E-83A8-68D23CDDD64E}"/>
              </a:ext>
            </a:extLst>
          </p:cNvPr>
          <p:cNvPicPr>
            <a:picLocks noChangeAspect="1"/>
          </p:cNvPicPr>
          <p:nvPr/>
        </p:nvPicPr>
        <p:blipFill>
          <a:blip r:embed="rId2"/>
          <a:stretch>
            <a:fillRect/>
          </a:stretch>
        </p:blipFill>
        <p:spPr>
          <a:xfrm>
            <a:off x="4384941" y="980089"/>
            <a:ext cx="4905525" cy="3924420"/>
          </a:xfrm>
          <a:prstGeom prst="rect">
            <a:avLst/>
          </a:prstGeom>
        </p:spPr>
      </p:pic>
      <p:sp>
        <p:nvSpPr>
          <p:cNvPr id="2" name="Title 1">
            <a:extLst>
              <a:ext uri="{FF2B5EF4-FFF2-40B4-BE49-F238E27FC236}">
                <a16:creationId xmlns:a16="http://schemas.microsoft.com/office/drawing/2014/main" id="{869AE891-0CDD-5144-91B8-5BD3DBBFBFD2}"/>
              </a:ext>
            </a:extLst>
          </p:cNvPr>
          <p:cNvSpPr>
            <a:spLocks noGrp="1"/>
          </p:cNvSpPr>
          <p:nvPr>
            <p:ph type="title"/>
          </p:nvPr>
        </p:nvSpPr>
        <p:spPr/>
        <p:txBody>
          <a:bodyPr/>
          <a:lstStyle/>
          <a:p>
            <a:r>
              <a:rPr lang="en-US" dirty="0"/>
              <a:t>TINT works on any image data</a:t>
            </a:r>
          </a:p>
        </p:txBody>
      </p:sp>
      <p:sp>
        <p:nvSpPr>
          <p:cNvPr id="3" name="Text Placeholder 2">
            <a:extLst>
              <a:ext uri="{FF2B5EF4-FFF2-40B4-BE49-F238E27FC236}">
                <a16:creationId xmlns:a16="http://schemas.microsoft.com/office/drawing/2014/main" id="{4D2AFF4E-FE96-A94F-AC83-BA02D14B1CC3}"/>
              </a:ext>
            </a:extLst>
          </p:cNvPr>
          <p:cNvSpPr>
            <a:spLocks noGrp="1"/>
          </p:cNvSpPr>
          <p:nvPr>
            <p:ph type="body" sz="quarter" idx="12"/>
          </p:nvPr>
        </p:nvSpPr>
        <p:spPr/>
        <p:txBody>
          <a:bodyPr/>
          <a:lstStyle/>
          <a:p>
            <a:r>
              <a:rPr lang="en-US" dirty="0"/>
              <a:t>User Defined Classification</a:t>
            </a:r>
          </a:p>
        </p:txBody>
      </p:sp>
      <p:sp>
        <p:nvSpPr>
          <p:cNvPr id="4" name="Text Placeholder 3">
            <a:extLst>
              <a:ext uri="{FF2B5EF4-FFF2-40B4-BE49-F238E27FC236}">
                <a16:creationId xmlns:a16="http://schemas.microsoft.com/office/drawing/2014/main" id="{FD8B6D01-B59A-594F-8D00-E48A12B0FCA8}"/>
              </a:ext>
            </a:extLst>
          </p:cNvPr>
          <p:cNvSpPr>
            <a:spLocks noGrp="1"/>
          </p:cNvSpPr>
          <p:nvPr>
            <p:ph type="body" sz="quarter" idx="13"/>
          </p:nvPr>
        </p:nvSpPr>
        <p:spPr/>
        <p:txBody>
          <a:bodyPr/>
          <a:lstStyle/>
          <a:p>
            <a:r>
              <a:rPr lang="en-US" dirty="0"/>
              <a:t>TINT has a highly configurable detection step. Basically users define how a binary mask is created. </a:t>
            </a:r>
          </a:p>
          <a:p>
            <a:r>
              <a:rPr lang="en-US" dirty="0"/>
              <a:t>It sits on top of </a:t>
            </a:r>
            <a:r>
              <a:rPr lang="en-US" dirty="0" err="1"/>
              <a:t>Numpy</a:t>
            </a:r>
            <a:r>
              <a:rPr lang="en-US" dirty="0"/>
              <a:t> Array objects in Python (soon to be X-Array) so a detection array can be created of any “Image like” data (model data, LIDAR and Satellite).</a:t>
            </a:r>
          </a:p>
          <a:p>
            <a:r>
              <a:rPr lang="en-US" dirty="0"/>
              <a:t>NEXRAD tells us about precipitating cells, GOES 16 data is open (AWS S3) and very amenable to tracking.</a:t>
            </a:r>
          </a:p>
        </p:txBody>
      </p:sp>
    </p:spTree>
    <p:extLst>
      <p:ext uri="{BB962C8B-B14F-4D97-AF65-F5344CB8AC3E}">
        <p14:creationId xmlns:p14="http://schemas.microsoft.com/office/powerpoint/2010/main" val="23813532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0DE706-DA36-9948-A4CE-1C043A118807}"/>
              </a:ext>
            </a:extLst>
          </p:cNvPr>
          <p:cNvSpPr>
            <a:spLocks noGrp="1"/>
          </p:cNvSpPr>
          <p:nvPr>
            <p:ph type="body" sz="quarter" idx="12"/>
          </p:nvPr>
        </p:nvSpPr>
        <p:spPr/>
        <p:txBody>
          <a:bodyPr/>
          <a:lstStyle/>
          <a:p>
            <a:r>
              <a:rPr lang="en-US" dirty="0"/>
              <a:t>Tracking in both GOES and NEXRAD</a:t>
            </a:r>
          </a:p>
        </p:txBody>
      </p:sp>
      <p:sp>
        <p:nvSpPr>
          <p:cNvPr id="5" name="Title 4">
            <a:extLst>
              <a:ext uri="{FF2B5EF4-FFF2-40B4-BE49-F238E27FC236}">
                <a16:creationId xmlns:a16="http://schemas.microsoft.com/office/drawing/2014/main" id="{488A02C0-672F-FE4B-B5C9-EB295CBC2258}"/>
              </a:ext>
            </a:extLst>
          </p:cNvPr>
          <p:cNvSpPr>
            <a:spLocks noGrp="1"/>
          </p:cNvSpPr>
          <p:nvPr>
            <p:ph type="title"/>
          </p:nvPr>
        </p:nvSpPr>
        <p:spPr/>
        <p:txBody>
          <a:bodyPr/>
          <a:lstStyle/>
          <a:p>
            <a:r>
              <a:rPr lang="en-US" dirty="0"/>
              <a:t>Very initial work</a:t>
            </a:r>
          </a:p>
        </p:txBody>
      </p:sp>
      <p:pic>
        <p:nvPicPr>
          <p:cNvPr id="1031" name="Picture 7" descr="https://lh4.googleusercontent.com/5OtbEyAeBv6sXltfPDmQTEyC7YpZ2-VoWTCc7iIC-V1IcrcE-W1P5yvCvKAUfuDwcf0imisnzW1gQ_2E1dwCMKFfsb-_x8fuLGOzemnVp5XywW3PXNPmGslU1U-bVW0ULAElIFmGAcs">
            <a:extLst>
              <a:ext uri="{FF2B5EF4-FFF2-40B4-BE49-F238E27FC236}">
                <a16:creationId xmlns:a16="http://schemas.microsoft.com/office/drawing/2014/main" id="{B6636886-F220-164D-A3B5-DA7E812F980A}"/>
              </a:ext>
            </a:extLst>
          </p:cNvPr>
          <p:cNvPicPr>
            <a:picLocks noChangeAspect="1" noChangeArrowheads="1"/>
          </p:cNvPicPr>
          <p:nvPr/>
        </p:nvPicPr>
        <p:blipFill>
          <a:blip r:embed="rId2" cstate="hqprint">
            <a:extLst>
              <a:ext uri="{28A0092B-C50C-407E-A947-70E740481C1C}">
                <a14:useLocalDpi xmlns:a14="http://schemas.microsoft.com/office/drawing/2010/main"/>
              </a:ext>
            </a:extLst>
          </a:blip>
          <a:srcRect/>
          <a:stretch>
            <a:fillRect/>
          </a:stretch>
        </p:blipFill>
        <p:spPr bwMode="auto">
          <a:xfrm>
            <a:off x="5012871" y="1455273"/>
            <a:ext cx="3817231" cy="320659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lh6.googleusercontent.com/OWwFiQuKfPE7DSAGEIGv24yLcdolagUMGr6djFxheuaxnN79nma1n7OFIIN9pCH0kAkxw_yEpgskxjQs22vWf0OuQSY2-Dwr6zVUaC4oROagPzKsWzuln9_d6GyPFaPZkNCbu6iL9cY">
            <a:extLst>
              <a:ext uri="{FF2B5EF4-FFF2-40B4-BE49-F238E27FC236}">
                <a16:creationId xmlns:a16="http://schemas.microsoft.com/office/drawing/2014/main" id="{040B4E5F-71B0-2B4A-B29D-31052690B695}"/>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587829" y="1327808"/>
            <a:ext cx="4224338" cy="3461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323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CEE8E5E-BC21-564C-BBF3-30C44E9B99F5}"/>
              </a:ext>
            </a:extLst>
          </p:cNvPr>
          <p:cNvPicPr>
            <a:picLocks noChangeAspect="1"/>
          </p:cNvPicPr>
          <p:nvPr/>
        </p:nvPicPr>
        <p:blipFill>
          <a:blip r:embed="rId2"/>
          <a:stretch>
            <a:fillRect/>
          </a:stretch>
        </p:blipFill>
        <p:spPr>
          <a:xfrm>
            <a:off x="3973065" y="106136"/>
            <a:ext cx="5799585" cy="4639668"/>
          </a:xfrm>
          <a:prstGeom prst="rect">
            <a:avLst/>
          </a:prstGeom>
        </p:spPr>
      </p:pic>
      <p:sp>
        <p:nvSpPr>
          <p:cNvPr id="2" name="Text Placeholder 1">
            <a:extLst>
              <a:ext uri="{FF2B5EF4-FFF2-40B4-BE49-F238E27FC236}">
                <a16:creationId xmlns:a16="http://schemas.microsoft.com/office/drawing/2014/main" id="{1CFBAC8D-57BE-1D4F-932F-9A4AD58D7782}"/>
              </a:ext>
            </a:extLst>
          </p:cNvPr>
          <p:cNvSpPr>
            <a:spLocks noGrp="1"/>
          </p:cNvSpPr>
          <p:nvPr>
            <p:ph type="body" sz="quarter" idx="12"/>
          </p:nvPr>
        </p:nvSpPr>
        <p:spPr/>
        <p:txBody>
          <a:bodyPr/>
          <a:lstStyle/>
          <a:p>
            <a:r>
              <a:rPr lang="en-US" dirty="0"/>
              <a:t>Plans and caveats</a:t>
            </a:r>
          </a:p>
        </p:txBody>
      </p:sp>
      <p:sp>
        <p:nvSpPr>
          <p:cNvPr id="3" name="Text Placeholder 2">
            <a:extLst>
              <a:ext uri="{FF2B5EF4-FFF2-40B4-BE49-F238E27FC236}">
                <a16:creationId xmlns:a16="http://schemas.microsoft.com/office/drawing/2014/main" id="{5DFE8C61-FF17-8B41-9C84-4693D00B1CC9}"/>
              </a:ext>
            </a:extLst>
          </p:cNvPr>
          <p:cNvSpPr>
            <a:spLocks noGrp="1"/>
          </p:cNvSpPr>
          <p:nvPr>
            <p:ph type="body" sz="quarter" idx="13"/>
          </p:nvPr>
        </p:nvSpPr>
        <p:spPr/>
        <p:txBody>
          <a:bodyPr/>
          <a:lstStyle/>
          <a:p>
            <a:r>
              <a:rPr lang="en-US" sz="1400" dirty="0"/>
              <a:t>Of course there will be complexities in building the Atlas.. </a:t>
            </a:r>
            <a:r>
              <a:rPr lang="en-US" sz="1400" dirty="0" err="1"/>
              <a:t>Eg</a:t>
            </a:r>
            <a:r>
              <a:rPr lang="en-US" sz="1400" dirty="0"/>
              <a:t> when we have overspreading thick cirrus which will shield convective cores. Every case will be characterized but not every case will be tracked the same. </a:t>
            </a:r>
          </a:p>
          <a:p>
            <a:r>
              <a:rPr lang="en-US" sz="1400" dirty="0"/>
              <a:t>First plan is to look at some recent cases and identify nice isolated days (in GOES16 era). Summer students May-August. </a:t>
            </a:r>
          </a:p>
          <a:p>
            <a:r>
              <a:rPr lang="en-US" sz="1400" dirty="0"/>
              <a:t>We also plan to do some track forecasting and build code to suggest scanning patterns via a webservice.</a:t>
            </a:r>
          </a:p>
          <a:p>
            <a:r>
              <a:rPr lang="en-US" sz="1400" dirty="0"/>
              <a:t>This work is and will be wrapped into several proposals, no solid support for this work with DOE CMDV activity ending. </a:t>
            </a:r>
          </a:p>
        </p:txBody>
      </p:sp>
      <p:sp>
        <p:nvSpPr>
          <p:cNvPr id="5" name="Title 4">
            <a:extLst>
              <a:ext uri="{FF2B5EF4-FFF2-40B4-BE49-F238E27FC236}">
                <a16:creationId xmlns:a16="http://schemas.microsoft.com/office/drawing/2014/main" id="{640CA395-8BCB-6D49-A357-9FBF7A0B2F86}"/>
              </a:ext>
            </a:extLst>
          </p:cNvPr>
          <p:cNvSpPr>
            <a:spLocks noGrp="1"/>
          </p:cNvSpPr>
          <p:nvPr>
            <p:ph type="title"/>
          </p:nvPr>
        </p:nvSpPr>
        <p:spPr/>
        <p:txBody>
          <a:bodyPr/>
          <a:lstStyle/>
          <a:p>
            <a:r>
              <a:rPr lang="en-US" dirty="0"/>
              <a:t>The Cloud Atlas</a:t>
            </a:r>
          </a:p>
        </p:txBody>
      </p:sp>
    </p:spTree>
    <p:extLst>
      <p:ext uri="{BB962C8B-B14F-4D97-AF65-F5344CB8AC3E}">
        <p14:creationId xmlns:p14="http://schemas.microsoft.com/office/powerpoint/2010/main" val="37630427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presentation_16x9">
  <a:themeElements>
    <a:clrScheme name="Argonne General Purpose Template">
      <a:dk1>
        <a:srgbClr val="47484A"/>
      </a:dk1>
      <a:lt1>
        <a:srgbClr val="FFFFFF"/>
      </a:lt1>
      <a:dk2>
        <a:srgbClr val="0082CA"/>
      </a:dk2>
      <a:lt2>
        <a:srgbClr val="ECAA00"/>
      </a:lt2>
      <a:accent1>
        <a:srgbClr val="7AB800"/>
      </a:accent1>
      <a:accent2>
        <a:srgbClr val="00609C"/>
      </a:accent2>
      <a:accent3>
        <a:srgbClr val="4D008C"/>
      </a:accent3>
      <a:accent4>
        <a:srgbClr val="FF7900"/>
      </a:accent4>
      <a:accent5>
        <a:srgbClr val="00A19C"/>
      </a:accent5>
      <a:accent6>
        <a:srgbClr val="CD202C"/>
      </a:accent6>
      <a:hlink>
        <a:srgbClr val="000000"/>
      </a:hlink>
      <a:folHlink>
        <a:srgbClr val="76777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solidFill>
          <a:schemeClr val="accent2"/>
        </a:solidFill>
      </a:spPr>
      <a:bodyPr wrap="square" lIns="457200" tIns="0" rIns="0" bIns="457200" rtlCol="0" anchor="ctr" anchorCtr="0">
        <a:noAutofit/>
      </a:bodyPr>
      <a:lstStyle>
        <a:defPPr>
          <a:defRPr sz="2800" b="1" dirty="0" smtClean="0">
            <a:solidFill>
              <a:schemeClr val="bg1"/>
            </a:solidFill>
          </a:defRPr>
        </a:defPPr>
      </a:lstStyle>
    </a:txDef>
  </a:objectDefaults>
  <a:extraClrSchemeLst/>
  <a:extLst>
    <a:ext uri="{05A4C25C-085E-4340-85A3-A5531E510DB2}">
      <thm15:themeFamily xmlns:thm15="http://schemas.microsoft.com/office/thememl/2012/main" name="IME_presentation_16x9" id="{1CA68D99-02E1-6447-94EF-46E68D037CDA}" vid="{66DC5ED3-ABB3-204B-BA57-67B9EBB6337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IME_presentation_16x9</Template>
  <TotalTime>12852</TotalTime>
  <Words>755</Words>
  <Application>Microsoft Macintosh PowerPoint</Application>
  <PresentationFormat>On-screen Show (16:9)</PresentationFormat>
  <Paragraphs>62</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Arial Bold</vt:lpstr>
      <vt:lpstr>Calibri</vt:lpstr>
      <vt:lpstr>Wingdings</vt:lpstr>
      <vt:lpstr>presentation_16x9</vt:lpstr>
      <vt:lpstr>Towards the cloud atlas: Plans for TRACER.</vt:lpstr>
      <vt:lpstr>Argonne team plans for TRACER</vt:lpstr>
      <vt:lpstr>Argonne team plans for TRACER</vt:lpstr>
      <vt:lpstr>Past work: TINT Tracks from KHGX</vt:lpstr>
      <vt:lpstr>PowerPoint Presentation</vt:lpstr>
      <vt:lpstr>Four year climatology of cells over Houston</vt:lpstr>
      <vt:lpstr>TINT works on any image data</vt:lpstr>
      <vt:lpstr>Very initial work</vt:lpstr>
      <vt:lpstr>The Cloud Atlas</vt:lpstr>
      <vt:lpstr>Thinking big</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Collette, Jonathan</dc:creator>
  <cp:lastModifiedBy>Collis, Scott M.</cp:lastModifiedBy>
  <cp:revision>106</cp:revision>
  <cp:lastPrinted>2018-04-26T21:22:01Z</cp:lastPrinted>
  <dcterms:created xsi:type="dcterms:W3CDTF">2017-11-16T15:19:56Z</dcterms:created>
  <dcterms:modified xsi:type="dcterms:W3CDTF">2019-04-24T08:53:33Z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A2063D32-C6AC-4518-8199-4DC89BDFE39F</vt:lpwstr>
  </property>
  <property fmtid="{D5CDD505-2E9C-101B-9397-08002B2CF9AE}" pid="3" name="ArticulatePath">
    <vt:lpwstr>ime_16x9</vt:lpwstr>
  </property>
</Properties>
</file>